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4"/>
  </p:notesMasterIdLst>
  <p:sldIdLst>
    <p:sldId id="291" r:id="rId2"/>
    <p:sldId id="258" r:id="rId3"/>
    <p:sldId id="256" r:id="rId4"/>
    <p:sldId id="264" r:id="rId5"/>
    <p:sldId id="266" r:id="rId6"/>
    <p:sldId id="262" r:id="rId7"/>
    <p:sldId id="259" r:id="rId8"/>
    <p:sldId id="294" r:id="rId9"/>
    <p:sldId id="269" r:id="rId10"/>
    <p:sldId id="293" r:id="rId11"/>
    <p:sldId id="295" r:id="rId12"/>
    <p:sldId id="272" r:id="rId13"/>
  </p:sldIdLst>
  <p:sldSz cx="9144000" cy="5143500" type="screen16x9"/>
  <p:notesSz cx="6858000" cy="9144000"/>
  <p:embeddedFontLst>
    <p:embeddedFont>
      <p:font typeface="Abel" panose="02000506030000020004" pitchFamily="2" charset="0"/>
      <p:regular r:id="rId15"/>
    </p:embeddedFont>
    <p:embeddedFont>
      <p:font typeface="Georgia" panose="02040502050405020303" pitchFamily="18" charset="0"/>
      <p:regular r:id="rId16"/>
      <p:bold r:id="rId17"/>
      <p:italic r:id="rId18"/>
      <p:boldItalic r:id="rId19"/>
    </p:embeddedFont>
    <p:embeddedFont>
      <p:font typeface="Oswald Regular" panose="020B0604020202020204" charset="0"/>
      <p:regular r:id="rId20"/>
      <p:bold r:id="rId21"/>
    </p:embeddedFont>
    <p:embeddedFont>
      <p:font typeface="Passion One"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B1A146-D8D6-4E0C-8858-B90A2C466C42}">
  <a:tblStyle styleId="{2FB1A146-D8D6-4E0C-8858-B90A2C466C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8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751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7c365f9a0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7c365f9a0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633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7c365f9a0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7c365f9a0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746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7c365f9a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7c365f9a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7b68ffdf2_2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7b68ffdf2_2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ba6db7e3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ba6db7e3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7c365f9a0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7c365f9a0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a15755a3a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a15755a3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7b68ffdf2_2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7b68ffdf2_2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7b68ffdf2_2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7b68ffdf2_2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7c365f9a0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7c365f9a0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157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7c365f9a0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7c365f9a0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
  <p:cSld name="TITLE_2">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5186712" y="2164600"/>
            <a:ext cx="28104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rgbClr val="5B72B7"/>
                </a:solidFill>
              </a:defRPr>
            </a:lvl1pPr>
            <a:lvl2pPr lvl="1" algn="r" rtl="0">
              <a:lnSpc>
                <a:spcPct val="100000"/>
              </a:lnSpc>
              <a:spcBef>
                <a:spcPts val="1600"/>
              </a:spcBef>
              <a:spcAft>
                <a:spcPts val="0"/>
              </a:spcAft>
              <a:buNone/>
              <a:defRPr sz="1800">
                <a:solidFill>
                  <a:srgbClr val="5B72B7"/>
                </a:solidFill>
              </a:defRPr>
            </a:lvl2pPr>
            <a:lvl3pPr lvl="2" algn="r" rtl="0">
              <a:lnSpc>
                <a:spcPct val="100000"/>
              </a:lnSpc>
              <a:spcBef>
                <a:spcPts val="1600"/>
              </a:spcBef>
              <a:spcAft>
                <a:spcPts val="0"/>
              </a:spcAft>
              <a:buNone/>
              <a:defRPr sz="1800">
                <a:solidFill>
                  <a:srgbClr val="5B72B7"/>
                </a:solidFill>
              </a:defRPr>
            </a:lvl3pPr>
            <a:lvl4pPr lvl="3" algn="r" rtl="0">
              <a:lnSpc>
                <a:spcPct val="100000"/>
              </a:lnSpc>
              <a:spcBef>
                <a:spcPts val="1600"/>
              </a:spcBef>
              <a:spcAft>
                <a:spcPts val="0"/>
              </a:spcAft>
              <a:buNone/>
              <a:defRPr sz="1800">
                <a:solidFill>
                  <a:srgbClr val="5B72B7"/>
                </a:solidFill>
              </a:defRPr>
            </a:lvl4pPr>
            <a:lvl5pPr lvl="4" algn="r" rtl="0">
              <a:lnSpc>
                <a:spcPct val="100000"/>
              </a:lnSpc>
              <a:spcBef>
                <a:spcPts val="1600"/>
              </a:spcBef>
              <a:spcAft>
                <a:spcPts val="0"/>
              </a:spcAft>
              <a:buNone/>
              <a:defRPr sz="1800">
                <a:solidFill>
                  <a:srgbClr val="5B72B7"/>
                </a:solidFill>
              </a:defRPr>
            </a:lvl5pPr>
            <a:lvl6pPr lvl="5" algn="r" rtl="0">
              <a:lnSpc>
                <a:spcPct val="100000"/>
              </a:lnSpc>
              <a:spcBef>
                <a:spcPts val="1600"/>
              </a:spcBef>
              <a:spcAft>
                <a:spcPts val="0"/>
              </a:spcAft>
              <a:buNone/>
              <a:defRPr sz="1800">
                <a:solidFill>
                  <a:srgbClr val="5B72B7"/>
                </a:solidFill>
              </a:defRPr>
            </a:lvl6pPr>
            <a:lvl7pPr lvl="6" algn="r" rtl="0">
              <a:lnSpc>
                <a:spcPct val="100000"/>
              </a:lnSpc>
              <a:spcBef>
                <a:spcPts val="1600"/>
              </a:spcBef>
              <a:spcAft>
                <a:spcPts val="0"/>
              </a:spcAft>
              <a:buNone/>
              <a:defRPr sz="1800">
                <a:solidFill>
                  <a:srgbClr val="5B72B7"/>
                </a:solidFill>
              </a:defRPr>
            </a:lvl7pPr>
            <a:lvl8pPr lvl="7" algn="r" rtl="0">
              <a:lnSpc>
                <a:spcPct val="100000"/>
              </a:lnSpc>
              <a:spcBef>
                <a:spcPts val="1600"/>
              </a:spcBef>
              <a:spcAft>
                <a:spcPts val="0"/>
              </a:spcAft>
              <a:buNone/>
              <a:defRPr sz="1800">
                <a:solidFill>
                  <a:srgbClr val="5B72B7"/>
                </a:solidFill>
              </a:defRPr>
            </a:lvl8pPr>
            <a:lvl9pPr lvl="8" algn="r" rtl="0">
              <a:lnSpc>
                <a:spcPct val="100000"/>
              </a:lnSpc>
              <a:spcBef>
                <a:spcPts val="1600"/>
              </a:spcBef>
              <a:spcAft>
                <a:spcPts val="1600"/>
              </a:spcAft>
              <a:buNone/>
              <a:defRPr sz="1800">
                <a:solidFill>
                  <a:srgbClr val="5B72B7"/>
                </a:solidFill>
              </a:defRPr>
            </a:lvl9pPr>
          </a:lstStyle>
          <a:p>
            <a:endParaRPr/>
          </a:p>
        </p:txBody>
      </p:sp>
      <p:sp>
        <p:nvSpPr>
          <p:cNvPr id="10" name="Google Shape;10;p2"/>
          <p:cNvSpPr txBox="1">
            <a:spLocks noGrp="1"/>
          </p:cNvSpPr>
          <p:nvPr>
            <p:ph type="ctrTitle"/>
          </p:nvPr>
        </p:nvSpPr>
        <p:spPr>
          <a:xfrm>
            <a:off x="1173440" y="154175"/>
            <a:ext cx="6823500" cy="2052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5B72B7"/>
              </a:buClr>
              <a:buSzPts val="6000"/>
              <a:buFont typeface="Passion One"/>
              <a:buNone/>
              <a:defRPr sz="6000">
                <a:solidFill>
                  <a:srgbClr val="5B72B7"/>
                </a:solidFill>
                <a:latin typeface="Passion One"/>
                <a:ea typeface="Passion One"/>
                <a:cs typeface="Passion One"/>
                <a:sym typeface="Passion One"/>
              </a:defRPr>
            </a:lvl1pPr>
            <a:lvl2pPr lvl="1"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2pPr>
            <a:lvl3pPr lvl="2"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3pPr>
            <a:lvl4pPr lvl="3"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4pPr>
            <a:lvl5pPr lvl="4"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5pPr>
            <a:lvl6pPr lvl="5"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6pPr>
            <a:lvl7pPr lvl="6"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7pPr>
            <a:lvl8pPr lvl="7"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8pPr>
            <a:lvl9pPr lvl="8" algn="r" rtl="0">
              <a:spcBef>
                <a:spcPts val="0"/>
              </a:spcBef>
              <a:spcAft>
                <a:spcPts val="0"/>
              </a:spcAft>
              <a:buClr>
                <a:srgbClr val="5B72B7"/>
              </a:buClr>
              <a:buSzPts val="6000"/>
              <a:buFont typeface="Oswald Regular"/>
              <a:buNone/>
              <a:defRPr sz="6000">
                <a:solidFill>
                  <a:srgbClr val="5B72B7"/>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CUSTOM">
    <p:spTree>
      <p:nvGrpSpPr>
        <p:cNvPr id="1" name="Shape 8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TITLE_1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ubTitle" idx="1"/>
          </p:nvPr>
        </p:nvSpPr>
        <p:spPr>
          <a:xfrm flipH="1">
            <a:off x="2300175" y="2241350"/>
            <a:ext cx="4543800" cy="1370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400">
                <a:solidFill>
                  <a:srgbClr val="F9E9D9"/>
                </a:solidFill>
              </a:defRPr>
            </a:lvl1pPr>
            <a:lvl2pPr lvl="1">
              <a:lnSpc>
                <a:spcPct val="100000"/>
              </a:lnSpc>
              <a:spcBef>
                <a:spcPts val="1600"/>
              </a:spcBef>
              <a:spcAft>
                <a:spcPts val="0"/>
              </a:spcAft>
              <a:buNone/>
              <a:defRPr sz="1400">
                <a:solidFill>
                  <a:srgbClr val="F9E9D9"/>
                </a:solidFill>
              </a:defRPr>
            </a:lvl2pPr>
            <a:lvl3pPr lvl="2">
              <a:lnSpc>
                <a:spcPct val="100000"/>
              </a:lnSpc>
              <a:spcBef>
                <a:spcPts val="1600"/>
              </a:spcBef>
              <a:spcAft>
                <a:spcPts val="0"/>
              </a:spcAft>
              <a:buNone/>
              <a:defRPr sz="1400">
                <a:solidFill>
                  <a:srgbClr val="F9E9D9"/>
                </a:solidFill>
              </a:defRPr>
            </a:lvl3pPr>
            <a:lvl4pPr lvl="3">
              <a:lnSpc>
                <a:spcPct val="100000"/>
              </a:lnSpc>
              <a:spcBef>
                <a:spcPts val="1600"/>
              </a:spcBef>
              <a:spcAft>
                <a:spcPts val="0"/>
              </a:spcAft>
              <a:buNone/>
              <a:defRPr sz="1400">
                <a:solidFill>
                  <a:srgbClr val="F9E9D9"/>
                </a:solidFill>
              </a:defRPr>
            </a:lvl4pPr>
            <a:lvl5pPr lvl="4">
              <a:lnSpc>
                <a:spcPct val="100000"/>
              </a:lnSpc>
              <a:spcBef>
                <a:spcPts val="1600"/>
              </a:spcBef>
              <a:spcAft>
                <a:spcPts val="0"/>
              </a:spcAft>
              <a:buNone/>
              <a:defRPr sz="1400">
                <a:solidFill>
                  <a:srgbClr val="F9E9D9"/>
                </a:solidFill>
              </a:defRPr>
            </a:lvl5pPr>
            <a:lvl6pPr lvl="5">
              <a:lnSpc>
                <a:spcPct val="100000"/>
              </a:lnSpc>
              <a:spcBef>
                <a:spcPts val="1600"/>
              </a:spcBef>
              <a:spcAft>
                <a:spcPts val="0"/>
              </a:spcAft>
              <a:buNone/>
              <a:defRPr sz="1400">
                <a:solidFill>
                  <a:srgbClr val="F9E9D9"/>
                </a:solidFill>
              </a:defRPr>
            </a:lvl6pPr>
            <a:lvl7pPr lvl="6">
              <a:lnSpc>
                <a:spcPct val="100000"/>
              </a:lnSpc>
              <a:spcBef>
                <a:spcPts val="1600"/>
              </a:spcBef>
              <a:spcAft>
                <a:spcPts val="0"/>
              </a:spcAft>
              <a:buNone/>
              <a:defRPr sz="1400">
                <a:solidFill>
                  <a:srgbClr val="F9E9D9"/>
                </a:solidFill>
              </a:defRPr>
            </a:lvl7pPr>
            <a:lvl8pPr lvl="7">
              <a:lnSpc>
                <a:spcPct val="100000"/>
              </a:lnSpc>
              <a:spcBef>
                <a:spcPts val="1600"/>
              </a:spcBef>
              <a:spcAft>
                <a:spcPts val="0"/>
              </a:spcAft>
              <a:buNone/>
              <a:defRPr sz="1400">
                <a:solidFill>
                  <a:srgbClr val="F9E9D9"/>
                </a:solidFill>
              </a:defRPr>
            </a:lvl8pPr>
            <a:lvl9pPr lvl="8">
              <a:lnSpc>
                <a:spcPct val="100000"/>
              </a:lnSpc>
              <a:spcBef>
                <a:spcPts val="1600"/>
              </a:spcBef>
              <a:spcAft>
                <a:spcPts val="1600"/>
              </a:spcAft>
              <a:buNone/>
              <a:defRPr sz="1400">
                <a:solidFill>
                  <a:srgbClr val="F9E9D9"/>
                </a:solidFill>
              </a:defRPr>
            </a:lvl9pPr>
          </a:lstStyle>
          <a:p>
            <a:endParaRPr/>
          </a:p>
        </p:txBody>
      </p:sp>
      <p:sp>
        <p:nvSpPr>
          <p:cNvPr id="23" name="Google Shape;23;p4"/>
          <p:cNvSpPr txBox="1">
            <a:spLocks noGrp="1"/>
          </p:cNvSpPr>
          <p:nvPr>
            <p:ph type="ctrTitle"/>
          </p:nvPr>
        </p:nvSpPr>
        <p:spPr>
          <a:xfrm>
            <a:off x="1420950" y="1707325"/>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4800"/>
              <a:buNone/>
              <a:defRPr sz="4800">
                <a:solidFill>
                  <a:srgbClr val="F9E9D9"/>
                </a:solidFill>
              </a:defRPr>
            </a:lvl1pPr>
            <a:lvl2pPr lvl="1" algn="ctr" rtl="0">
              <a:spcBef>
                <a:spcPts val="0"/>
              </a:spcBef>
              <a:spcAft>
                <a:spcPts val="0"/>
              </a:spcAft>
              <a:buClr>
                <a:srgbClr val="F9E9D9"/>
              </a:buClr>
              <a:buSzPts val="1800"/>
              <a:buNone/>
              <a:defRPr sz="1800">
                <a:solidFill>
                  <a:srgbClr val="F9E9D9"/>
                </a:solidFill>
              </a:defRPr>
            </a:lvl2pPr>
            <a:lvl3pPr lvl="2" algn="ctr" rtl="0">
              <a:spcBef>
                <a:spcPts val="0"/>
              </a:spcBef>
              <a:spcAft>
                <a:spcPts val="0"/>
              </a:spcAft>
              <a:buClr>
                <a:srgbClr val="F9E9D9"/>
              </a:buClr>
              <a:buSzPts val="1800"/>
              <a:buNone/>
              <a:defRPr sz="1800">
                <a:solidFill>
                  <a:srgbClr val="F9E9D9"/>
                </a:solidFill>
              </a:defRPr>
            </a:lvl3pPr>
            <a:lvl4pPr lvl="3" algn="ctr" rtl="0">
              <a:spcBef>
                <a:spcPts val="0"/>
              </a:spcBef>
              <a:spcAft>
                <a:spcPts val="0"/>
              </a:spcAft>
              <a:buClr>
                <a:srgbClr val="F9E9D9"/>
              </a:buClr>
              <a:buSzPts val="1800"/>
              <a:buNone/>
              <a:defRPr sz="1800">
                <a:solidFill>
                  <a:srgbClr val="F9E9D9"/>
                </a:solidFill>
              </a:defRPr>
            </a:lvl4pPr>
            <a:lvl5pPr lvl="4" algn="ctr" rtl="0">
              <a:spcBef>
                <a:spcPts val="0"/>
              </a:spcBef>
              <a:spcAft>
                <a:spcPts val="0"/>
              </a:spcAft>
              <a:buClr>
                <a:srgbClr val="F9E9D9"/>
              </a:buClr>
              <a:buSzPts val="1800"/>
              <a:buNone/>
              <a:defRPr sz="1800">
                <a:solidFill>
                  <a:srgbClr val="F9E9D9"/>
                </a:solidFill>
              </a:defRPr>
            </a:lvl5pPr>
            <a:lvl6pPr lvl="5" algn="ctr" rtl="0">
              <a:spcBef>
                <a:spcPts val="0"/>
              </a:spcBef>
              <a:spcAft>
                <a:spcPts val="0"/>
              </a:spcAft>
              <a:buClr>
                <a:srgbClr val="F9E9D9"/>
              </a:buClr>
              <a:buSzPts val="1800"/>
              <a:buNone/>
              <a:defRPr sz="1800">
                <a:solidFill>
                  <a:srgbClr val="F9E9D9"/>
                </a:solidFill>
              </a:defRPr>
            </a:lvl6pPr>
            <a:lvl7pPr lvl="6" algn="ctr" rtl="0">
              <a:spcBef>
                <a:spcPts val="0"/>
              </a:spcBef>
              <a:spcAft>
                <a:spcPts val="0"/>
              </a:spcAft>
              <a:buClr>
                <a:srgbClr val="F9E9D9"/>
              </a:buClr>
              <a:buSzPts val="1800"/>
              <a:buNone/>
              <a:defRPr sz="1800">
                <a:solidFill>
                  <a:srgbClr val="F9E9D9"/>
                </a:solidFill>
              </a:defRPr>
            </a:lvl7pPr>
            <a:lvl8pPr lvl="7" algn="ctr" rtl="0">
              <a:spcBef>
                <a:spcPts val="0"/>
              </a:spcBef>
              <a:spcAft>
                <a:spcPts val="0"/>
              </a:spcAft>
              <a:buClr>
                <a:srgbClr val="F9E9D9"/>
              </a:buClr>
              <a:buSzPts val="1800"/>
              <a:buNone/>
              <a:defRPr sz="1800">
                <a:solidFill>
                  <a:srgbClr val="F9E9D9"/>
                </a:solidFill>
              </a:defRPr>
            </a:lvl8pPr>
            <a:lvl9pPr lvl="8" algn="ctr" rtl="0">
              <a:spcBef>
                <a:spcPts val="0"/>
              </a:spcBef>
              <a:spcAft>
                <a:spcPts val="0"/>
              </a:spcAft>
              <a:buClr>
                <a:srgbClr val="F9E9D9"/>
              </a:buClr>
              <a:buSzPts val="1800"/>
              <a:buNone/>
              <a:defRPr sz="1800">
                <a:solidFill>
                  <a:srgbClr val="F9E9D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3829951" y="3067325"/>
            <a:ext cx="28755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6" name="Google Shape;26;p5"/>
          <p:cNvSpPr txBox="1">
            <a:spLocks noGrp="1"/>
          </p:cNvSpPr>
          <p:nvPr>
            <p:ph type="subTitle" idx="1"/>
          </p:nvPr>
        </p:nvSpPr>
        <p:spPr>
          <a:xfrm>
            <a:off x="2321100" y="2696375"/>
            <a:ext cx="4501800" cy="57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_1_2_1">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subTitle" idx="1"/>
          </p:nvPr>
        </p:nvSpPr>
        <p:spPr>
          <a:xfrm>
            <a:off x="5465045"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2" name="Google Shape;32;p7"/>
          <p:cNvSpPr txBox="1">
            <a:spLocks noGrp="1"/>
          </p:cNvSpPr>
          <p:nvPr>
            <p:ph type="subTitle" idx="2"/>
          </p:nvPr>
        </p:nvSpPr>
        <p:spPr>
          <a:xfrm>
            <a:off x="3069563"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3" name="Google Shape;33;p7"/>
          <p:cNvSpPr txBox="1">
            <a:spLocks noGrp="1"/>
          </p:cNvSpPr>
          <p:nvPr>
            <p:ph type="subTitle" idx="3"/>
          </p:nvPr>
        </p:nvSpPr>
        <p:spPr>
          <a:xfrm>
            <a:off x="674038"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4" name="Google Shape;34;p7"/>
          <p:cNvSpPr txBox="1">
            <a:spLocks noGrp="1"/>
          </p:cNvSpPr>
          <p:nvPr>
            <p:ph type="subTitle" idx="4"/>
          </p:nvPr>
        </p:nvSpPr>
        <p:spPr>
          <a:xfrm>
            <a:off x="3617650" y="2716163"/>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5" name="Google Shape;35;p7"/>
          <p:cNvSpPr txBox="1">
            <a:spLocks noGrp="1"/>
          </p:cNvSpPr>
          <p:nvPr>
            <p:ph type="subTitle" idx="5"/>
          </p:nvPr>
        </p:nvSpPr>
        <p:spPr>
          <a:xfrm>
            <a:off x="1222163" y="2716163"/>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6" name="Google Shape;36;p7"/>
          <p:cNvSpPr txBox="1">
            <a:spLocks noGrp="1"/>
          </p:cNvSpPr>
          <p:nvPr>
            <p:ph type="subTitle" idx="6"/>
          </p:nvPr>
        </p:nvSpPr>
        <p:spPr>
          <a:xfrm>
            <a:off x="6013138" y="2716175"/>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7" name="Google Shape;37;p7"/>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2400"/>
              <a:buNone/>
              <a:defRPr sz="2400">
                <a:solidFill>
                  <a:srgbClr val="F9E9D9"/>
                </a:solidFill>
              </a:defRPr>
            </a:lvl1pPr>
            <a:lvl2pPr lvl="1" algn="ctr" rtl="0">
              <a:spcBef>
                <a:spcPts val="0"/>
              </a:spcBef>
              <a:spcAft>
                <a:spcPts val="0"/>
              </a:spcAft>
              <a:buClr>
                <a:srgbClr val="F9E9D9"/>
              </a:buClr>
              <a:buSzPts val="1800"/>
              <a:buNone/>
              <a:defRPr sz="1800">
                <a:solidFill>
                  <a:srgbClr val="F9E9D9"/>
                </a:solidFill>
              </a:defRPr>
            </a:lvl2pPr>
            <a:lvl3pPr lvl="2" algn="ctr" rtl="0">
              <a:spcBef>
                <a:spcPts val="0"/>
              </a:spcBef>
              <a:spcAft>
                <a:spcPts val="0"/>
              </a:spcAft>
              <a:buClr>
                <a:srgbClr val="F9E9D9"/>
              </a:buClr>
              <a:buSzPts val="1800"/>
              <a:buNone/>
              <a:defRPr sz="1800">
                <a:solidFill>
                  <a:srgbClr val="F9E9D9"/>
                </a:solidFill>
              </a:defRPr>
            </a:lvl3pPr>
            <a:lvl4pPr lvl="3" algn="ctr" rtl="0">
              <a:spcBef>
                <a:spcPts val="0"/>
              </a:spcBef>
              <a:spcAft>
                <a:spcPts val="0"/>
              </a:spcAft>
              <a:buClr>
                <a:srgbClr val="F9E9D9"/>
              </a:buClr>
              <a:buSzPts val="1800"/>
              <a:buNone/>
              <a:defRPr sz="1800">
                <a:solidFill>
                  <a:srgbClr val="F9E9D9"/>
                </a:solidFill>
              </a:defRPr>
            </a:lvl4pPr>
            <a:lvl5pPr lvl="4" algn="ctr" rtl="0">
              <a:spcBef>
                <a:spcPts val="0"/>
              </a:spcBef>
              <a:spcAft>
                <a:spcPts val="0"/>
              </a:spcAft>
              <a:buClr>
                <a:srgbClr val="F9E9D9"/>
              </a:buClr>
              <a:buSzPts val="1800"/>
              <a:buNone/>
              <a:defRPr sz="1800">
                <a:solidFill>
                  <a:srgbClr val="F9E9D9"/>
                </a:solidFill>
              </a:defRPr>
            </a:lvl5pPr>
            <a:lvl6pPr lvl="5" algn="ctr" rtl="0">
              <a:spcBef>
                <a:spcPts val="0"/>
              </a:spcBef>
              <a:spcAft>
                <a:spcPts val="0"/>
              </a:spcAft>
              <a:buClr>
                <a:srgbClr val="F9E9D9"/>
              </a:buClr>
              <a:buSzPts val="1800"/>
              <a:buNone/>
              <a:defRPr sz="1800">
                <a:solidFill>
                  <a:srgbClr val="F9E9D9"/>
                </a:solidFill>
              </a:defRPr>
            </a:lvl6pPr>
            <a:lvl7pPr lvl="6" algn="ctr" rtl="0">
              <a:spcBef>
                <a:spcPts val="0"/>
              </a:spcBef>
              <a:spcAft>
                <a:spcPts val="0"/>
              </a:spcAft>
              <a:buClr>
                <a:srgbClr val="F9E9D9"/>
              </a:buClr>
              <a:buSzPts val="1800"/>
              <a:buNone/>
              <a:defRPr sz="1800">
                <a:solidFill>
                  <a:srgbClr val="F9E9D9"/>
                </a:solidFill>
              </a:defRPr>
            </a:lvl7pPr>
            <a:lvl8pPr lvl="7" algn="ctr" rtl="0">
              <a:spcBef>
                <a:spcPts val="0"/>
              </a:spcBef>
              <a:spcAft>
                <a:spcPts val="0"/>
              </a:spcAft>
              <a:buClr>
                <a:srgbClr val="F9E9D9"/>
              </a:buClr>
              <a:buSzPts val="1800"/>
              <a:buNone/>
              <a:defRPr sz="1800">
                <a:solidFill>
                  <a:srgbClr val="F9E9D9"/>
                </a:solidFill>
              </a:defRPr>
            </a:lvl8pPr>
            <a:lvl9pPr lvl="8" algn="ctr" rtl="0">
              <a:spcBef>
                <a:spcPts val="0"/>
              </a:spcBef>
              <a:spcAft>
                <a:spcPts val="0"/>
              </a:spcAft>
              <a:buClr>
                <a:srgbClr val="F9E9D9"/>
              </a:buClr>
              <a:buSzPts val="1800"/>
              <a:buNone/>
              <a:defRPr sz="1800">
                <a:solidFill>
                  <a:srgbClr val="F9E9D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TITLE_1_1_1_2_1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TITLE_1_1_1_2_1_1_1">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0"/>
          <p:cNvSpPr txBox="1">
            <a:spLocks noGrp="1"/>
          </p:cNvSpPr>
          <p:nvPr>
            <p:ph type="subTitle" idx="1"/>
          </p:nvPr>
        </p:nvSpPr>
        <p:spPr>
          <a:xfrm>
            <a:off x="4899825" y="2480450"/>
            <a:ext cx="27594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51" name="Google Shape;51;p10"/>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DESIGN 1">
  <p:cSld name="TITLE_1_1_1_2_1_1_1_1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TITLE_1_1_1_1_3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5B72B7"/>
              </a:buClr>
              <a:buSzPts val="2400"/>
              <a:buNone/>
              <a:defRPr sz="2400">
                <a:solidFill>
                  <a:srgbClr val="5B72B7"/>
                </a:solidFill>
              </a:defRPr>
            </a:lvl1pPr>
            <a:lvl2pPr lvl="1" algn="ctr" rtl="0">
              <a:spcBef>
                <a:spcPts val="0"/>
              </a:spcBef>
              <a:spcAft>
                <a:spcPts val="0"/>
              </a:spcAft>
              <a:buClr>
                <a:srgbClr val="5B72B7"/>
              </a:buClr>
              <a:buSzPts val="1800"/>
              <a:buNone/>
              <a:defRPr sz="1800">
                <a:solidFill>
                  <a:srgbClr val="5B72B7"/>
                </a:solidFill>
              </a:defRPr>
            </a:lvl2pPr>
            <a:lvl3pPr lvl="2" algn="ctr" rtl="0">
              <a:spcBef>
                <a:spcPts val="0"/>
              </a:spcBef>
              <a:spcAft>
                <a:spcPts val="0"/>
              </a:spcAft>
              <a:buClr>
                <a:srgbClr val="5B72B7"/>
              </a:buClr>
              <a:buSzPts val="1800"/>
              <a:buNone/>
              <a:defRPr sz="1800">
                <a:solidFill>
                  <a:srgbClr val="5B72B7"/>
                </a:solidFill>
              </a:defRPr>
            </a:lvl3pPr>
            <a:lvl4pPr lvl="3" algn="ctr" rtl="0">
              <a:spcBef>
                <a:spcPts val="0"/>
              </a:spcBef>
              <a:spcAft>
                <a:spcPts val="0"/>
              </a:spcAft>
              <a:buClr>
                <a:srgbClr val="5B72B7"/>
              </a:buClr>
              <a:buSzPts val="1800"/>
              <a:buNone/>
              <a:defRPr sz="1800">
                <a:solidFill>
                  <a:srgbClr val="5B72B7"/>
                </a:solidFill>
              </a:defRPr>
            </a:lvl4pPr>
            <a:lvl5pPr lvl="4" algn="ctr" rtl="0">
              <a:spcBef>
                <a:spcPts val="0"/>
              </a:spcBef>
              <a:spcAft>
                <a:spcPts val="0"/>
              </a:spcAft>
              <a:buClr>
                <a:srgbClr val="5B72B7"/>
              </a:buClr>
              <a:buSzPts val="1800"/>
              <a:buNone/>
              <a:defRPr sz="1800">
                <a:solidFill>
                  <a:srgbClr val="5B72B7"/>
                </a:solidFill>
              </a:defRPr>
            </a:lvl5pPr>
            <a:lvl6pPr lvl="5" algn="ctr" rtl="0">
              <a:spcBef>
                <a:spcPts val="0"/>
              </a:spcBef>
              <a:spcAft>
                <a:spcPts val="0"/>
              </a:spcAft>
              <a:buClr>
                <a:srgbClr val="5B72B7"/>
              </a:buClr>
              <a:buSzPts val="1800"/>
              <a:buNone/>
              <a:defRPr sz="1800">
                <a:solidFill>
                  <a:srgbClr val="5B72B7"/>
                </a:solidFill>
              </a:defRPr>
            </a:lvl6pPr>
            <a:lvl7pPr lvl="6" algn="ctr" rtl="0">
              <a:spcBef>
                <a:spcPts val="0"/>
              </a:spcBef>
              <a:spcAft>
                <a:spcPts val="0"/>
              </a:spcAft>
              <a:buClr>
                <a:srgbClr val="5B72B7"/>
              </a:buClr>
              <a:buSzPts val="1800"/>
              <a:buNone/>
              <a:defRPr sz="1800">
                <a:solidFill>
                  <a:srgbClr val="5B72B7"/>
                </a:solidFill>
              </a:defRPr>
            </a:lvl7pPr>
            <a:lvl8pPr lvl="7" algn="ctr" rtl="0">
              <a:spcBef>
                <a:spcPts val="0"/>
              </a:spcBef>
              <a:spcAft>
                <a:spcPts val="0"/>
              </a:spcAft>
              <a:buClr>
                <a:srgbClr val="5B72B7"/>
              </a:buClr>
              <a:buSzPts val="1800"/>
              <a:buNone/>
              <a:defRPr sz="1800">
                <a:solidFill>
                  <a:srgbClr val="5B72B7"/>
                </a:solidFill>
              </a:defRPr>
            </a:lvl8pPr>
            <a:lvl9pPr lvl="8" algn="ctr" rtl="0">
              <a:spcBef>
                <a:spcPts val="0"/>
              </a:spcBef>
              <a:spcAft>
                <a:spcPts val="0"/>
              </a:spcAft>
              <a:buClr>
                <a:srgbClr val="5B72B7"/>
              </a:buClr>
              <a:buSzPts val="1800"/>
              <a:buNone/>
              <a:defRPr sz="1800">
                <a:solidFill>
                  <a:srgbClr val="5B72B7"/>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ITLE_1_1_1_2_1_2">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7"/>
          <p:cNvSpPr txBox="1">
            <a:spLocks noGrp="1"/>
          </p:cNvSpPr>
          <p:nvPr>
            <p:ph type="subTitle" idx="1"/>
          </p:nvPr>
        </p:nvSpPr>
        <p:spPr>
          <a:xfrm>
            <a:off x="3115520" y="2437068"/>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9E9D9"/>
                </a:solidFill>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82" name="Google Shape;82;p17"/>
          <p:cNvSpPr txBox="1">
            <a:spLocks noGrp="1"/>
          </p:cNvSpPr>
          <p:nvPr>
            <p:ph type="ctrTitle"/>
          </p:nvPr>
        </p:nvSpPr>
        <p:spPr>
          <a:xfrm>
            <a:off x="430975" y="1741375"/>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3600"/>
              <a:buNone/>
              <a:defRPr sz="3600">
                <a:solidFill>
                  <a:srgbClr val="F9E9D9"/>
                </a:solidFill>
              </a:defRPr>
            </a:lvl1pPr>
            <a:lvl2pPr lvl="1" algn="ctr" rtl="0">
              <a:spcBef>
                <a:spcPts val="0"/>
              </a:spcBef>
              <a:spcAft>
                <a:spcPts val="0"/>
              </a:spcAft>
              <a:buClr>
                <a:srgbClr val="F9E9D9"/>
              </a:buClr>
              <a:buSzPts val="3600"/>
              <a:buNone/>
              <a:defRPr sz="3600">
                <a:solidFill>
                  <a:srgbClr val="F9E9D9"/>
                </a:solidFill>
              </a:defRPr>
            </a:lvl2pPr>
            <a:lvl3pPr lvl="2" algn="ctr" rtl="0">
              <a:spcBef>
                <a:spcPts val="0"/>
              </a:spcBef>
              <a:spcAft>
                <a:spcPts val="0"/>
              </a:spcAft>
              <a:buClr>
                <a:srgbClr val="F9E9D9"/>
              </a:buClr>
              <a:buSzPts val="3600"/>
              <a:buNone/>
              <a:defRPr sz="3600">
                <a:solidFill>
                  <a:srgbClr val="F9E9D9"/>
                </a:solidFill>
              </a:defRPr>
            </a:lvl3pPr>
            <a:lvl4pPr lvl="3" algn="ctr" rtl="0">
              <a:spcBef>
                <a:spcPts val="0"/>
              </a:spcBef>
              <a:spcAft>
                <a:spcPts val="0"/>
              </a:spcAft>
              <a:buClr>
                <a:srgbClr val="F9E9D9"/>
              </a:buClr>
              <a:buSzPts val="3600"/>
              <a:buNone/>
              <a:defRPr sz="3600">
                <a:solidFill>
                  <a:srgbClr val="F9E9D9"/>
                </a:solidFill>
              </a:defRPr>
            </a:lvl4pPr>
            <a:lvl5pPr lvl="4" algn="ctr" rtl="0">
              <a:spcBef>
                <a:spcPts val="0"/>
              </a:spcBef>
              <a:spcAft>
                <a:spcPts val="0"/>
              </a:spcAft>
              <a:buClr>
                <a:srgbClr val="F9E9D9"/>
              </a:buClr>
              <a:buSzPts val="3600"/>
              <a:buNone/>
              <a:defRPr sz="3600">
                <a:solidFill>
                  <a:srgbClr val="F9E9D9"/>
                </a:solidFill>
              </a:defRPr>
            </a:lvl5pPr>
            <a:lvl6pPr lvl="5" algn="ctr" rtl="0">
              <a:spcBef>
                <a:spcPts val="0"/>
              </a:spcBef>
              <a:spcAft>
                <a:spcPts val="0"/>
              </a:spcAft>
              <a:buClr>
                <a:srgbClr val="F9E9D9"/>
              </a:buClr>
              <a:buSzPts val="3600"/>
              <a:buNone/>
              <a:defRPr sz="3600">
                <a:solidFill>
                  <a:srgbClr val="F9E9D9"/>
                </a:solidFill>
              </a:defRPr>
            </a:lvl6pPr>
            <a:lvl7pPr lvl="6" algn="ctr" rtl="0">
              <a:spcBef>
                <a:spcPts val="0"/>
              </a:spcBef>
              <a:spcAft>
                <a:spcPts val="0"/>
              </a:spcAft>
              <a:buClr>
                <a:srgbClr val="F9E9D9"/>
              </a:buClr>
              <a:buSzPts val="3600"/>
              <a:buNone/>
              <a:defRPr sz="3600">
                <a:solidFill>
                  <a:srgbClr val="F9E9D9"/>
                </a:solidFill>
              </a:defRPr>
            </a:lvl7pPr>
            <a:lvl8pPr lvl="7" algn="ctr" rtl="0">
              <a:spcBef>
                <a:spcPts val="0"/>
              </a:spcBef>
              <a:spcAft>
                <a:spcPts val="0"/>
              </a:spcAft>
              <a:buClr>
                <a:srgbClr val="F9E9D9"/>
              </a:buClr>
              <a:buSzPts val="3600"/>
              <a:buNone/>
              <a:defRPr sz="3600">
                <a:solidFill>
                  <a:srgbClr val="F9E9D9"/>
                </a:solidFill>
              </a:defRPr>
            </a:lvl8pPr>
            <a:lvl9pPr lvl="8" algn="ctr" rtl="0">
              <a:spcBef>
                <a:spcPts val="0"/>
              </a:spcBef>
              <a:spcAft>
                <a:spcPts val="0"/>
              </a:spcAft>
              <a:buClr>
                <a:srgbClr val="F9E9D9"/>
              </a:buClr>
              <a:buSzPts val="3600"/>
              <a:buNone/>
              <a:defRPr sz="3600">
                <a:solidFill>
                  <a:srgbClr val="F9E9D9"/>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72B7"/>
              </a:buClr>
              <a:buSzPts val="2800"/>
              <a:buFont typeface="Passion One"/>
              <a:buNone/>
              <a:defRPr sz="2800">
                <a:solidFill>
                  <a:srgbClr val="5B72B7"/>
                </a:solidFill>
                <a:latin typeface="Passion One"/>
                <a:ea typeface="Passion One"/>
                <a:cs typeface="Passion One"/>
                <a:sym typeface="Passion One"/>
              </a:defRPr>
            </a:lvl1pPr>
            <a:lvl2pPr lvl="1">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2pPr>
            <a:lvl3pPr lvl="2">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3pPr>
            <a:lvl4pPr lvl="3">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4pPr>
            <a:lvl5pPr lvl="4">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5pPr>
            <a:lvl6pPr lvl="5">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6pPr>
            <a:lvl7pPr lvl="6">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7pPr>
            <a:lvl8pPr lvl="7">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8pPr>
            <a:lvl9pPr lvl="8">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5B72B7"/>
              </a:buClr>
              <a:buSzPts val="1200"/>
              <a:buFont typeface="Abel"/>
              <a:buChar char="●"/>
              <a:defRPr sz="1200">
                <a:solidFill>
                  <a:srgbClr val="5B72B7"/>
                </a:solidFill>
                <a:latin typeface="Abel"/>
                <a:ea typeface="Abel"/>
                <a:cs typeface="Abel"/>
                <a:sym typeface="Abel"/>
              </a:defRPr>
            </a:lvl1pPr>
            <a:lvl2pPr marL="914400" lvl="1"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2pPr>
            <a:lvl3pPr marL="1371600" lvl="2"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3pPr>
            <a:lvl4pPr marL="1828800" lvl="3"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4pPr>
            <a:lvl5pPr marL="2286000" lvl="4"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5pPr>
            <a:lvl6pPr marL="2743200" lvl="5"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6pPr>
            <a:lvl7pPr marL="3200400" lvl="6"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7pPr>
            <a:lvl8pPr marL="3657600" lvl="7"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8pPr>
            <a:lvl9pPr marL="4114800" lvl="8" indent="-304800">
              <a:lnSpc>
                <a:spcPct val="115000"/>
              </a:lnSpc>
              <a:spcBef>
                <a:spcPts val="1600"/>
              </a:spcBef>
              <a:spcAft>
                <a:spcPts val="1600"/>
              </a:spcAft>
              <a:buClr>
                <a:srgbClr val="5B72B7"/>
              </a:buClr>
              <a:buSzPts val="1200"/>
              <a:buFont typeface="Abel"/>
              <a:buChar char="■"/>
              <a:defRPr sz="1200">
                <a:solidFill>
                  <a:srgbClr val="5B72B7"/>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6" r:id="rId6"/>
    <p:sldLayoutId id="2147483658" r:id="rId7"/>
    <p:sldLayoutId id="2147483661" r:id="rId8"/>
    <p:sldLayoutId id="2147483663" r:id="rId9"/>
    <p:sldLayoutId id="214748366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606687" y="1664941"/>
            <a:ext cx="7736657" cy="205397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br>
              <a:rPr lang="id-ID" dirty="0"/>
            </a:br>
            <a:br>
              <a:rPr lang="id-ID" dirty="0"/>
            </a:br>
            <a:br>
              <a:rPr lang="id-ID" dirty="0"/>
            </a:br>
            <a:r>
              <a:rPr lang="id-ID" dirty="0"/>
              <a:t>FINITE STATE MACHINE WITH NO OUTPUT</a:t>
            </a:r>
            <a:br>
              <a:rPr lang="id-ID" dirty="0"/>
            </a:br>
            <a:r>
              <a:rPr lang="id-ID" dirty="0"/>
              <a:t>Nama Kelompok</a:t>
            </a:r>
            <a:br>
              <a:rPr lang="id-ID" dirty="0"/>
            </a:br>
            <a:br>
              <a:rPr lang="id-ID" dirty="0"/>
            </a:br>
            <a:br>
              <a:rPr lang="id-ID" dirty="0"/>
            </a:br>
            <a:r>
              <a:rPr lang="id-ID" dirty="0"/>
              <a:t>Anggaradiva Bendesa (2115101067)</a:t>
            </a:r>
            <a:br>
              <a:rPr lang="id-ID" dirty="0"/>
            </a:br>
            <a:r>
              <a:rPr lang="id-ID" dirty="0"/>
              <a:t>I Gede Sudiartika (2115101080)</a:t>
            </a:r>
            <a:br>
              <a:rPr lang="id-ID" dirty="0"/>
            </a:br>
            <a:r>
              <a:rPr lang="id-ID" dirty="0"/>
              <a:t>I Kadek Yoga Mardiawan (2115101081)</a:t>
            </a:r>
            <a:br>
              <a:rPr lang="id-ID" dirty="0"/>
            </a:br>
            <a:endParaRPr dirty="0"/>
          </a:p>
        </p:txBody>
      </p:sp>
    </p:spTree>
    <p:extLst>
      <p:ext uri="{BB962C8B-B14F-4D97-AF65-F5344CB8AC3E}">
        <p14:creationId xmlns:p14="http://schemas.microsoft.com/office/powerpoint/2010/main" val="3268182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409" name="Google Shape;409;p36"/>
          <p:cNvGrpSpPr/>
          <p:nvPr/>
        </p:nvGrpSpPr>
        <p:grpSpPr>
          <a:xfrm>
            <a:off x="5864150" y="211483"/>
            <a:ext cx="622976" cy="611772"/>
            <a:chOff x="3610127" y="2798701"/>
            <a:chExt cx="622976" cy="611772"/>
          </a:xfrm>
        </p:grpSpPr>
        <p:sp>
          <p:nvSpPr>
            <p:cNvPr id="410" name="Google Shape;410;p36"/>
            <p:cNvSpPr/>
            <p:nvPr/>
          </p:nvSpPr>
          <p:spPr>
            <a:xfrm>
              <a:off x="3693379" y="2798701"/>
              <a:ext cx="537205" cy="527724"/>
            </a:xfrm>
            <a:custGeom>
              <a:avLst/>
              <a:gdLst/>
              <a:ahLst/>
              <a:cxnLst/>
              <a:rect l="l" t="t" r="r" b="b"/>
              <a:pathLst>
                <a:path w="33829" h="33232" extrusionOk="0">
                  <a:moveTo>
                    <a:pt x="556" y="0"/>
                  </a:moveTo>
                  <a:cubicBezTo>
                    <a:pt x="343" y="0"/>
                    <a:pt x="172" y="171"/>
                    <a:pt x="172" y="384"/>
                  </a:cubicBezTo>
                  <a:lnTo>
                    <a:pt x="1" y="32530"/>
                  </a:lnTo>
                  <a:cubicBezTo>
                    <a:pt x="1" y="32649"/>
                    <a:pt x="53" y="32754"/>
                    <a:pt x="141" y="32821"/>
                  </a:cubicBezTo>
                  <a:cubicBezTo>
                    <a:pt x="141" y="32930"/>
                    <a:pt x="182" y="33034"/>
                    <a:pt x="266" y="33107"/>
                  </a:cubicBezTo>
                  <a:cubicBezTo>
                    <a:pt x="338" y="33169"/>
                    <a:pt x="432" y="33205"/>
                    <a:pt x="520" y="33205"/>
                  </a:cubicBezTo>
                  <a:cubicBezTo>
                    <a:pt x="597" y="33205"/>
                    <a:pt x="665" y="33174"/>
                    <a:pt x="733" y="33133"/>
                  </a:cubicBezTo>
                  <a:lnTo>
                    <a:pt x="33440" y="33231"/>
                  </a:lnTo>
                  <a:lnTo>
                    <a:pt x="33445" y="33231"/>
                  </a:lnTo>
                  <a:cubicBezTo>
                    <a:pt x="33658" y="33231"/>
                    <a:pt x="33828" y="33059"/>
                    <a:pt x="33828" y="32848"/>
                  </a:cubicBezTo>
                  <a:cubicBezTo>
                    <a:pt x="33828" y="32634"/>
                    <a:pt x="33658" y="32463"/>
                    <a:pt x="33445" y="32463"/>
                  </a:cubicBezTo>
                  <a:lnTo>
                    <a:pt x="1438" y="32364"/>
                  </a:lnTo>
                  <a:lnTo>
                    <a:pt x="1874" y="31871"/>
                  </a:lnTo>
                  <a:cubicBezTo>
                    <a:pt x="2015" y="31710"/>
                    <a:pt x="1999" y="31466"/>
                    <a:pt x="1838" y="31326"/>
                  </a:cubicBezTo>
                  <a:cubicBezTo>
                    <a:pt x="1766" y="31259"/>
                    <a:pt x="1677" y="31228"/>
                    <a:pt x="1584" y="31228"/>
                  </a:cubicBezTo>
                  <a:cubicBezTo>
                    <a:pt x="1474" y="31228"/>
                    <a:pt x="1371" y="31274"/>
                    <a:pt x="1294" y="31358"/>
                  </a:cubicBezTo>
                  <a:lnTo>
                    <a:pt x="774" y="31949"/>
                  </a:lnTo>
                  <a:lnTo>
                    <a:pt x="873" y="13761"/>
                  </a:lnTo>
                  <a:lnTo>
                    <a:pt x="1843" y="13901"/>
                  </a:lnTo>
                  <a:lnTo>
                    <a:pt x="1900" y="13901"/>
                  </a:lnTo>
                  <a:cubicBezTo>
                    <a:pt x="2087" y="13901"/>
                    <a:pt x="2253" y="13766"/>
                    <a:pt x="2284" y="13574"/>
                  </a:cubicBezTo>
                  <a:cubicBezTo>
                    <a:pt x="2310" y="13361"/>
                    <a:pt x="2166" y="13164"/>
                    <a:pt x="1958" y="13138"/>
                  </a:cubicBezTo>
                  <a:lnTo>
                    <a:pt x="899" y="12982"/>
                  </a:lnTo>
                  <a:lnTo>
                    <a:pt x="894" y="12982"/>
                  </a:lnTo>
                  <a:cubicBezTo>
                    <a:pt x="894" y="12982"/>
                    <a:pt x="889" y="12982"/>
                    <a:pt x="889" y="12987"/>
                  </a:cubicBezTo>
                  <a:lnTo>
                    <a:pt x="873" y="12987"/>
                  </a:lnTo>
                  <a:lnTo>
                    <a:pt x="945" y="389"/>
                  </a:lnTo>
                  <a:cubicBezTo>
                    <a:pt x="945" y="177"/>
                    <a:pt x="774" y="0"/>
                    <a:pt x="561"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3753078" y="3005290"/>
              <a:ext cx="32157" cy="14594"/>
            </a:xfrm>
            <a:custGeom>
              <a:avLst/>
              <a:gdLst/>
              <a:ahLst/>
              <a:cxnLst/>
              <a:rect l="l" t="t" r="r" b="b"/>
              <a:pathLst>
                <a:path w="2025" h="919" extrusionOk="0">
                  <a:moveTo>
                    <a:pt x="1567" y="1"/>
                  </a:moveTo>
                  <a:lnTo>
                    <a:pt x="363" y="150"/>
                  </a:lnTo>
                  <a:cubicBezTo>
                    <a:pt x="151" y="176"/>
                    <a:pt x="0" y="374"/>
                    <a:pt x="26" y="581"/>
                  </a:cubicBezTo>
                  <a:cubicBezTo>
                    <a:pt x="51" y="779"/>
                    <a:pt x="218" y="919"/>
                    <a:pt x="410" y="919"/>
                  </a:cubicBezTo>
                  <a:lnTo>
                    <a:pt x="456" y="919"/>
                  </a:lnTo>
                  <a:lnTo>
                    <a:pt x="1666" y="768"/>
                  </a:lnTo>
                  <a:cubicBezTo>
                    <a:pt x="1874" y="742"/>
                    <a:pt x="2024" y="550"/>
                    <a:pt x="1998" y="337"/>
                  </a:cubicBezTo>
                  <a:cubicBezTo>
                    <a:pt x="1972" y="145"/>
                    <a:pt x="1806" y="1"/>
                    <a:pt x="162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3812665" y="3000001"/>
              <a:ext cx="23105" cy="14705"/>
            </a:xfrm>
            <a:custGeom>
              <a:avLst/>
              <a:gdLst/>
              <a:ahLst/>
              <a:cxnLst/>
              <a:rect l="l" t="t" r="r" b="b"/>
              <a:pathLst>
                <a:path w="1455" h="926" extrusionOk="0">
                  <a:moveTo>
                    <a:pt x="1028" y="1"/>
                  </a:moveTo>
                  <a:cubicBezTo>
                    <a:pt x="997" y="1"/>
                    <a:pt x="966" y="6"/>
                    <a:pt x="935" y="16"/>
                  </a:cubicBezTo>
                  <a:lnTo>
                    <a:pt x="333" y="167"/>
                  </a:lnTo>
                  <a:cubicBezTo>
                    <a:pt x="125" y="219"/>
                    <a:pt x="0" y="427"/>
                    <a:pt x="53" y="634"/>
                  </a:cubicBezTo>
                  <a:cubicBezTo>
                    <a:pt x="94" y="811"/>
                    <a:pt x="254" y="925"/>
                    <a:pt x="426" y="925"/>
                  </a:cubicBezTo>
                  <a:cubicBezTo>
                    <a:pt x="458" y="925"/>
                    <a:pt x="489" y="919"/>
                    <a:pt x="520" y="914"/>
                  </a:cubicBezTo>
                  <a:lnTo>
                    <a:pt x="1122" y="763"/>
                  </a:lnTo>
                  <a:cubicBezTo>
                    <a:pt x="1330" y="712"/>
                    <a:pt x="1454" y="499"/>
                    <a:pt x="1402" y="296"/>
                  </a:cubicBezTo>
                  <a:cubicBezTo>
                    <a:pt x="1361" y="121"/>
                    <a:pt x="1205" y="1"/>
                    <a:pt x="102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3868394" y="3002479"/>
              <a:ext cx="21867" cy="12228"/>
            </a:xfrm>
            <a:custGeom>
              <a:avLst/>
              <a:gdLst/>
              <a:ahLst/>
              <a:cxnLst/>
              <a:rect l="l" t="t" r="r" b="b"/>
              <a:pathLst>
                <a:path w="1377" h="770" extrusionOk="0">
                  <a:moveTo>
                    <a:pt x="389" y="1"/>
                  </a:moveTo>
                  <a:cubicBezTo>
                    <a:pt x="178" y="1"/>
                    <a:pt x="1" y="171"/>
                    <a:pt x="1" y="384"/>
                  </a:cubicBezTo>
                  <a:cubicBezTo>
                    <a:pt x="1" y="597"/>
                    <a:pt x="178" y="769"/>
                    <a:pt x="389" y="769"/>
                  </a:cubicBezTo>
                  <a:lnTo>
                    <a:pt x="992" y="769"/>
                  </a:lnTo>
                  <a:cubicBezTo>
                    <a:pt x="1205" y="769"/>
                    <a:pt x="1376" y="597"/>
                    <a:pt x="1376" y="384"/>
                  </a:cubicBezTo>
                  <a:cubicBezTo>
                    <a:pt x="1376" y="171"/>
                    <a:pt x="1205" y="1"/>
                    <a:pt x="99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3925774" y="3002812"/>
              <a:ext cx="19723" cy="12545"/>
            </a:xfrm>
            <a:custGeom>
              <a:avLst/>
              <a:gdLst/>
              <a:ahLst/>
              <a:cxnLst/>
              <a:rect l="l" t="t" r="r" b="b"/>
              <a:pathLst>
                <a:path w="1242" h="790" extrusionOk="0">
                  <a:moveTo>
                    <a:pt x="400" y="1"/>
                  </a:moveTo>
                  <a:cubicBezTo>
                    <a:pt x="197" y="1"/>
                    <a:pt x="22" y="162"/>
                    <a:pt x="10" y="368"/>
                  </a:cubicBezTo>
                  <a:cubicBezTo>
                    <a:pt x="0" y="581"/>
                    <a:pt x="166" y="763"/>
                    <a:pt x="379" y="768"/>
                  </a:cubicBezTo>
                  <a:lnTo>
                    <a:pt x="831" y="789"/>
                  </a:lnTo>
                  <a:lnTo>
                    <a:pt x="846" y="789"/>
                  </a:lnTo>
                  <a:cubicBezTo>
                    <a:pt x="1054" y="789"/>
                    <a:pt x="1225" y="629"/>
                    <a:pt x="1236" y="421"/>
                  </a:cubicBezTo>
                  <a:cubicBezTo>
                    <a:pt x="1241" y="208"/>
                    <a:pt x="1081" y="32"/>
                    <a:pt x="868" y="21"/>
                  </a:cubicBezTo>
                  <a:lnTo>
                    <a:pt x="410" y="1"/>
                  </a:ln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3981899" y="3004798"/>
              <a:ext cx="19977" cy="16229"/>
            </a:xfrm>
            <a:custGeom>
              <a:avLst/>
              <a:gdLst/>
              <a:ahLst/>
              <a:cxnLst/>
              <a:rect l="l" t="t" r="r" b="b"/>
              <a:pathLst>
                <a:path w="1258" h="1022" extrusionOk="0">
                  <a:moveTo>
                    <a:pt x="381" y="0"/>
                  </a:moveTo>
                  <a:cubicBezTo>
                    <a:pt x="168" y="5"/>
                    <a:pt x="1" y="187"/>
                    <a:pt x="7" y="399"/>
                  </a:cubicBezTo>
                  <a:cubicBezTo>
                    <a:pt x="12" y="638"/>
                    <a:pt x="163" y="851"/>
                    <a:pt x="391" y="960"/>
                  </a:cubicBezTo>
                  <a:cubicBezTo>
                    <a:pt x="484" y="1002"/>
                    <a:pt x="583" y="1022"/>
                    <a:pt x="681" y="1022"/>
                  </a:cubicBezTo>
                  <a:cubicBezTo>
                    <a:pt x="822" y="1022"/>
                    <a:pt x="956" y="976"/>
                    <a:pt x="1071" y="882"/>
                  </a:cubicBezTo>
                  <a:cubicBezTo>
                    <a:pt x="1237" y="753"/>
                    <a:pt x="1258" y="509"/>
                    <a:pt x="1122" y="343"/>
                  </a:cubicBezTo>
                  <a:cubicBezTo>
                    <a:pt x="1050" y="250"/>
                    <a:pt x="935" y="202"/>
                    <a:pt x="827" y="202"/>
                  </a:cubicBezTo>
                  <a:cubicBezTo>
                    <a:pt x="796" y="202"/>
                    <a:pt x="764" y="202"/>
                    <a:pt x="733" y="212"/>
                  </a:cubicBezTo>
                  <a:cubicBezTo>
                    <a:pt x="671" y="83"/>
                    <a:pt x="541" y="10"/>
                    <a:pt x="381"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3993048" y="3045598"/>
              <a:ext cx="12291" cy="33793"/>
            </a:xfrm>
            <a:custGeom>
              <a:avLst/>
              <a:gdLst/>
              <a:ahLst/>
              <a:cxnLst/>
              <a:rect l="l" t="t" r="r" b="b"/>
              <a:pathLst>
                <a:path w="774" h="2128" extrusionOk="0">
                  <a:moveTo>
                    <a:pt x="389" y="0"/>
                  </a:moveTo>
                  <a:cubicBezTo>
                    <a:pt x="177" y="0"/>
                    <a:pt x="0" y="172"/>
                    <a:pt x="0" y="384"/>
                  </a:cubicBezTo>
                  <a:lnTo>
                    <a:pt x="0" y="1744"/>
                  </a:lnTo>
                  <a:cubicBezTo>
                    <a:pt x="0" y="1957"/>
                    <a:pt x="177" y="2128"/>
                    <a:pt x="389" y="2128"/>
                  </a:cubicBezTo>
                  <a:cubicBezTo>
                    <a:pt x="602" y="2128"/>
                    <a:pt x="774" y="1957"/>
                    <a:pt x="774" y="1744"/>
                  </a:cubicBezTo>
                  <a:lnTo>
                    <a:pt x="774" y="384"/>
                  </a:lnTo>
                  <a:cubicBezTo>
                    <a:pt x="774" y="172"/>
                    <a:pt x="602" y="0"/>
                    <a:pt x="3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3990237" y="3115096"/>
              <a:ext cx="15515" cy="29013"/>
            </a:xfrm>
            <a:custGeom>
              <a:avLst/>
              <a:gdLst/>
              <a:ahLst/>
              <a:cxnLst/>
              <a:rect l="l" t="t" r="r" b="b"/>
              <a:pathLst>
                <a:path w="977" h="1827" extrusionOk="0">
                  <a:moveTo>
                    <a:pt x="410" y="1"/>
                  </a:moveTo>
                  <a:cubicBezTo>
                    <a:pt x="395" y="1"/>
                    <a:pt x="379" y="1"/>
                    <a:pt x="359" y="6"/>
                  </a:cubicBezTo>
                  <a:cubicBezTo>
                    <a:pt x="146" y="37"/>
                    <a:pt x="0" y="229"/>
                    <a:pt x="31" y="442"/>
                  </a:cubicBezTo>
                  <a:lnTo>
                    <a:pt x="182" y="1496"/>
                  </a:lnTo>
                  <a:cubicBezTo>
                    <a:pt x="208" y="1692"/>
                    <a:pt x="374" y="1827"/>
                    <a:pt x="561" y="1827"/>
                  </a:cubicBezTo>
                  <a:lnTo>
                    <a:pt x="618" y="1827"/>
                  </a:lnTo>
                  <a:cubicBezTo>
                    <a:pt x="831" y="1796"/>
                    <a:pt x="977" y="1599"/>
                    <a:pt x="946" y="1386"/>
                  </a:cubicBezTo>
                  <a:lnTo>
                    <a:pt x="795" y="332"/>
                  </a:lnTo>
                  <a:cubicBezTo>
                    <a:pt x="769" y="140"/>
                    <a:pt x="603" y="1"/>
                    <a:pt x="41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3994763" y="3170237"/>
              <a:ext cx="12561" cy="21851"/>
            </a:xfrm>
            <a:custGeom>
              <a:avLst/>
              <a:gdLst/>
              <a:ahLst/>
              <a:cxnLst/>
              <a:rect l="l" t="t" r="r" b="b"/>
              <a:pathLst>
                <a:path w="791" h="1376" extrusionOk="0">
                  <a:moveTo>
                    <a:pt x="405" y="1"/>
                  </a:moveTo>
                  <a:cubicBezTo>
                    <a:pt x="209" y="6"/>
                    <a:pt x="17" y="166"/>
                    <a:pt x="17" y="379"/>
                  </a:cubicBezTo>
                  <a:lnTo>
                    <a:pt x="0" y="982"/>
                  </a:lnTo>
                  <a:cubicBezTo>
                    <a:pt x="0" y="1194"/>
                    <a:pt x="167" y="1371"/>
                    <a:pt x="380" y="1376"/>
                  </a:cubicBezTo>
                  <a:lnTo>
                    <a:pt x="390" y="1376"/>
                  </a:lnTo>
                  <a:cubicBezTo>
                    <a:pt x="598" y="1376"/>
                    <a:pt x="769" y="1205"/>
                    <a:pt x="774" y="997"/>
                  </a:cubicBezTo>
                  <a:lnTo>
                    <a:pt x="785" y="391"/>
                  </a:lnTo>
                  <a:cubicBezTo>
                    <a:pt x="790" y="177"/>
                    <a:pt x="618" y="1"/>
                    <a:pt x="40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3991889" y="3223012"/>
              <a:ext cx="13276" cy="26631"/>
            </a:xfrm>
            <a:custGeom>
              <a:avLst/>
              <a:gdLst/>
              <a:ahLst/>
              <a:cxnLst/>
              <a:rect l="l" t="t" r="r" b="b"/>
              <a:pathLst>
                <a:path w="836" h="1677" extrusionOk="0">
                  <a:moveTo>
                    <a:pt x="380" y="0"/>
                  </a:moveTo>
                  <a:cubicBezTo>
                    <a:pt x="167" y="10"/>
                    <a:pt x="1" y="192"/>
                    <a:pt x="11" y="405"/>
                  </a:cubicBezTo>
                  <a:lnTo>
                    <a:pt x="52" y="1308"/>
                  </a:lnTo>
                  <a:cubicBezTo>
                    <a:pt x="63" y="1515"/>
                    <a:pt x="234" y="1677"/>
                    <a:pt x="437" y="1677"/>
                  </a:cubicBezTo>
                  <a:lnTo>
                    <a:pt x="457" y="1677"/>
                  </a:lnTo>
                  <a:cubicBezTo>
                    <a:pt x="670" y="1666"/>
                    <a:pt x="836" y="1484"/>
                    <a:pt x="826" y="1272"/>
                  </a:cubicBezTo>
                  <a:lnTo>
                    <a:pt x="784" y="369"/>
                  </a:lnTo>
                  <a:cubicBezTo>
                    <a:pt x="773" y="161"/>
                    <a:pt x="603" y="0"/>
                    <a:pt x="40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3989920" y="3275676"/>
              <a:ext cx="16150" cy="19485"/>
            </a:xfrm>
            <a:custGeom>
              <a:avLst/>
              <a:gdLst/>
              <a:ahLst/>
              <a:cxnLst/>
              <a:rect l="l" t="t" r="r" b="b"/>
              <a:pathLst>
                <a:path w="1017" h="1227" extrusionOk="0">
                  <a:moveTo>
                    <a:pt x="430" y="0"/>
                  </a:moveTo>
                  <a:cubicBezTo>
                    <a:pt x="394" y="0"/>
                    <a:pt x="353" y="5"/>
                    <a:pt x="312" y="21"/>
                  </a:cubicBezTo>
                  <a:cubicBezTo>
                    <a:pt x="109" y="89"/>
                    <a:pt x="0" y="307"/>
                    <a:pt x="68" y="510"/>
                  </a:cubicBezTo>
                  <a:lnTo>
                    <a:pt x="218" y="961"/>
                  </a:lnTo>
                  <a:cubicBezTo>
                    <a:pt x="269" y="1121"/>
                    <a:pt x="420" y="1226"/>
                    <a:pt x="586" y="1226"/>
                  </a:cubicBezTo>
                  <a:cubicBezTo>
                    <a:pt x="623" y="1226"/>
                    <a:pt x="664" y="1220"/>
                    <a:pt x="705" y="1205"/>
                  </a:cubicBezTo>
                  <a:cubicBezTo>
                    <a:pt x="908" y="1138"/>
                    <a:pt x="1017" y="920"/>
                    <a:pt x="950" y="717"/>
                  </a:cubicBezTo>
                  <a:lnTo>
                    <a:pt x="799" y="266"/>
                  </a:lnTo>
                  <a:cubicBezTo>
                    <a:pt x="748" y="105"/>
                    <a:pt x="597" y="0"/>
                    <a:pt x="43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3742993" y="3251695"/>
              <a:ext cx="23439" cy="24249"/>
            </a:xfrm>
            <a:custGeom>
              <a:avLst/>
              <a:gdLst/>
              <a:ahLst/>
              <a:cxnLst/>
              <a:rect l="l" t="t" r="r" b="b"/>
              <a:pathLst>
                <a:path w="1476" h="1527" extrusionOk="0">
                  <a:moveTo>
                    <a:pt x="1040" y="0"/>
                  </a:moveTo>
                  <a:cubicBezTo>
                    <a:pt x="925" y="0"/>
                    <a:pt x="817" y="52"/>
                    <a:pt x="738" y="145"/>
                  </a:cubicBezTo>
                  <a:lnTo>
                    <a:pt x="137" y="904"/>
                  </a:lnTo>
                  <a:cubicBezTo>
                    <a:pt x="1" y="1069"/>
                    <a:pt x="27" y="1308"/>
                    <a:pt x="194" y="1443"/>
                  </a:cubicBezTo>
                  <a:cubicBezTo>
                    <a:pt x="266" y="1500"/>
                    <a:pt x="355" y="1526"/>
                    <a:pt x="437" y="1526"/>
                  </a:cubicBezTo>
                  <a:cubicBezTo>
                    <a:pt x="552" y="1526"/>
                    <a:pt x="661" y="1479"/>
                    <a:pt x="738" y="1381"/>
                  </a:cubicBezTo>
                  <a:lnTo>
                    <a:pt x="1340" y="628"/>
                  </a:lnTo>
                  <a:cubicBezTo>
                    <a:pt x="1476" y="463"/>
                    <a:pt x="1450" y="218"/>
                    <a:pt x="1284" y="89"/>
                  </a:cubicBezTo>
                  <a:cubicBezTo>
                    <a:pt x="1211" y="32"/>
                    <a:pt x="1122" y="0"/>
                    <a:pt x="104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3831533" y="3162741"/>
              <a:ext cx="23105" cy="21851"/>
            </a:xfrm>
            <a:custGeom>
              <a:avLst/>
              <a:gdLst/>
              <a:ahLst/>
              <a:cxnLst/>
              <a:rect l="l" t="t" r="r" b="b"/>
              <a:pathLst>
                <a:path w="1455" h="1376" extrusionOk="0">
                  <a:moveTo>
                    <a:pt x="1035" y="0"/>
                  </a:moveTo>
                  <a:cubicBezTo>
                    <a:pt x="935" y="0"/>
                    <a:pt x="837" y="42"/>
                    <a:pt x="759" y="115"/>
                  </a:cubicBezTo>
                  <a:lnTo>
                    <a:pt x="157" y="717"/>
                  </a:lnTo>
                  <a:cubicBezTo>
                    <a:pt x="1" y="867"/>
                    <a:pt x="1" y="1112"/>
                    <a:pt x="152" y="1261"/>
                  </a:cubicBezTo>
                  <a:cubicBezTo>
                    <a:pt x="230" y="1335"/>
                    <a:pt x="328" y="1376"/>
                    <a:pt x="427" y="1376"/>
                  </a:cubicBezTo>
                  <a:cubicBezTo>
                    <a:pt x="525" y="1376"/>
                    <a:pt x="624" y="1340"/>
                    <a:pt x="697" y="1261"/>
                  </a:cubicBezTo>
                  <a:lnTo>
                    <a:pt x="1304" y="659"/>
                  </a:lnTo>
                  <a:cubicBezTo>
                    <a:pt x="1455" y="514"/>
                    <a:pt x="1455" y="271"/>
                    <a:pt x="1304" y="115"/>
                  </a:cubicBezTo>
                  <a:cubicBezTo>
                    <a:pt x="1232" y="42"/>
                    <a:pt x="1133" y="0"/>
                    <a:pt x="1035"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3783824" y="3196617"/>
              <a:ext cx="35285" cy="38588"/>
            </a:xfrm>
            <a:custGeom>
              <a:avLst/>
              <a:gdLst/>
              <a:ahLst/>
              <a:cxnLst/>
              <a:rect l="l" t="t" r="r" b="b"/>
              <a:pathLst>
                <a:path w="2222" h="2430" extrusionOk="0">
                  <a:moveTo>
                    <a:pt x="1790" y="0"/>
                  </a:moveTo>
                  <a:cubicBezTo>
                    <a:pt x="1677" y="0"/>
                    <a:pt x="1567" y="48"/>
                    <a:pt x="1490" y="141"/>
                  </a:cubicBezTo>
                  <a:lnTo>
                    <a:pt x="135" y="1802"/>
                  </a:lnTo>
                  <a:cubicBezTo>
                    <a:pt x="0" y="1962"/>
                    <a:pt x="21" y="2206"/>
                    <a:pt x="187" y="2342"/>
                  </a:cubicBezTo>
                  <a:cubicBezTo>
                    <a:pt x="259" y="2405"/>
                    <a:pt x="348" y="2429"/>
                    <a:pt x="431" y="2429"/>
                  </a:cubicBezTo>
                  <a:cubicBezTo>
                    <a:pt x="544" y="2429"/>
                    <a:pt x="654" y="2383"/>
                    <a:pt x="731" y="2290"/>
                  </a:cubicBezTo>
                  <a:lnTo>
                    <a:pt x="2087" y="629"/>
                  </a:lnTo>
                  <a:cubicBezTo>
                    <a:pt x="2221" y="462"/>
                    <a:pt x="2201" y="218"/>
                    <a:pt x="2034" y="84"/>
                  </a:cubicBezTo>
                  <a:cubicBezTo>
                    <a:pt x="1962" y="26"/>
                    <a:pt x="1874" y="0"/>
                    <a:pt x="179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3872586" y="3112698"/>
              <a:ext cx="27901" cy="26647"/>
            </a:xfrm>
            <a:custGeom>
              <a:avLst/>
              <a:gdLst/>
              <a:ahLst/>
              <a:cxnLst/>
              <a:rect l="l" t="t" r="r" b="b"/>
              <a:pathLst>
                <a:path w="1757" h="1678" extrusionOk="0">
                  <a:moveTo>
                    <a:pt x="1330" y="1"/>
                  </a:moveTo>
                  <a:cubicBezTo>
                    <a:pt x="1232" y="1"/>
                    <a:pt x="1133" y="37"/>
                    <a:pt x="1060" y="114"/>
                  </a:cubicBezTo>
                  <a:lnTo>
                    <a:pt x="152" y="1017"/>
                  </a:lnTo>
                  <a:cubicBezTo>
                    <a:pt x="1" y="1168"/>
                    <a:pt x="1" y="1412"/>
                    <a:pt x="152" y="1563"/>
                  </a:cubicBezTo>
                  <a:cubicBezTo>
                    <a:pt x="230" y="1640"/>
                    <a:pt x="328" y="1678"/>
                    <a:pt x="427" y="1678"/>
                  </a:cubicBezTo>
                  <a:cubicBezTo>
                    <a:pt x="525" y="1678"/>
                    <a:pt x="624" y="1640"/>
                    <a:pt x="697" y="1563"/>
                  </a:cubicBezTo>
                  <a:lnTo>
                    <a:pt x="1605" y="660"/>
                  </a:lnTo>
                  <a:cubicBezTo>
                    <a:pt x="1756" y="509"/>
                    <a:pt x="1756" y="265"/>
                    <a:pt x="1605" y="114"/>
                  </a:cubicBezTo>
                  <a:cubicBezTo>
                    <a:pt x="1527" y="37"/>
                    <a:pt x="1428" y="1"/>
                    <a:pt x="133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3922645" y="3062067"/>
              <a:ext cx="25472" cy="24185"/>
            </a:xfrm>
            <a:custGeom>
              <a:avLst/>
              <a:gdLst/>
              <a:ahLst/>
              <a:cxnLst/>
              <a:rect l="l" t="t" r="r" b="b"/>
              <a:pathLst>
                <a:path w="1604" h="1523" extrusionOk="0">
                  <a:moveTo>
                    <a:pt x="1178" y="1"/>
                  </a:moveTo>
                  <a:cubicBezTo>
                    <a:pt x="1079" y="1"/>
                    <a:pt x="981" y="38"/>
                    <a:pt x="904" y="111"/>
                  </a:cubicBezTo>
                  <a:lnTo>
                    <a:pt x="150" y="863"/>
                  </a:lnTo>
                  <a:cubicBezTo>
                    <a:pt x="1" y="1014"/>
                    <a:pt x="1" y="1258"/>
                    <a:pt x="150" y="1414"/>
                  </a:cubicBezTo>
                  <a:cubicBezTo>
                    <a:pt x="224" y="1486"/>
                    <a:pt x="322" y="1522"/>
                    <a:pt x="420" y="1522"/>
                  </a:cubicBezTo>
                  <a:cubicBezTo>
                    <a:pt x="519" y="1522"/>
                    <a:pt x="617" y="1486"/>
                    <a:pt x="696" y="1414"/>
                  </a:cubicBezTo>
                  <a:lnTo>
                    <a:pt x="1448" y="655"/>
                  </a:lnTo>
                  <a:cubicBezTo>
                    <a:pt x="1599" y="505"/>
                    <a:pt x="1604" y="261"/>
                    <a:pt x="1453" y="111"/>
                  </a:cubicBezTo>
                  <a:cubicBezTo>
                    <a:pt x="1376" y="38"/>
                    <a:pt x="1278" y="1"/>
                    <a:pt x="117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3963445" y="3026381"/>
              <a:ext cx="18802" cy="14689"/>
            </a:xfrm>
            <a:custGeom>
              <a:avLst/>
              <a:gdLst/>
              <a:ahLst/>
              <a:cxnLst/>
              <a:rect l="l" t="t" r="r" b="b"/>
              <a:pathLst>
                <a:path w="1184" h="925" extrusionOk="0">
                  <a:moveTo>
                    <a:pt x="743" y="1"/>
                  </a:moveTo>
                  <a:cubicBezTo>
                    <a:pt x="686" y="1"/>
                    <a:pt x="623" y="17"/>
                    <a:pt x="571" y="43"/>
                  </a:cubicBezTo>
                  <a:lnTo>
                    <a:pt x="266" y="192"/>
                  </a:lnTo>
                  <a:cubicBezTo>
                    <a:pt x="79" y="292"/>
                    <a:pt x="0" y="520"/>
                    <a:pt x="94" y="712"/>
                  </a:cubicBezTo>
                  <a:cubicBezTo>
                    <a:pt x="161" y="846"/>
                    <a:pt x="302" y="925"/>
                    <a:pt x="441" y="925"/>
                  </a:cubicBezTo>
                  <a:cubicBezTo>
                    <a:pt x="499" y="925"/>
                    <a:pt x="556" y="909"/>
                    <a:pt x="613" y="884"/>
                  </a:cubicBezTo>
                  <a:lnTo>
                    <a:pt x="914" y="733"/>
                  </a:lnTo>
                  <a:cubicBezTo>
                    <a:pt x="1107" y="640"/>
                    <a:pt x="1184" y="405"/>
                    <a:pt x="1085" y="214"/>
                  </a:cubicBezTo>
                  <a:cubicBezTo>
                    <a:pt x="1018" y="79"/>
                    <a:pt x="882" y="1"/>
                    <a:pt x="743"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4014393" y="2942970"/>
              <a:ext cx="89293" cy="68427"/>
            </a:xfrm>
            <a:custGeom>
              <a:avLst/>
              <a:gdLst/>
              <a:ahLst/>
              <a:cxnLst/>
              <a:rect l="l" t="t" r="r" b="b"/>
              <a:pathLst>
                <a:path w="5623" h="4309" extrusionOk="0">
                  <a:moveTo>
                    <a:pt x="3915" y="0"/>
                  </a:moveTo>
                  <a:lnTo>
                    <a:pt x="359" y="482"/>
                  </a:lnTo>
                  <a:cubicBezTo>
                    <a:pt x="146" y="514"/>
                    <a:pt x="0" y="705"/>
                    <a:pt x="26" y="919"/>
                  </a:cubicBezTo>
                  <a:cubicBezTo>
                    <a:pt x="53" y="1110"/>
                    <a:pt x="218" y="1251"/>
                    <a:pt x="410" y="1251"/>
                  </a:cubicBezTo>
                  <a:cubicBezTo>
                    <a:pt x="426" y="1251"/>
                    <a:pt x="441" y="1251"/>
                    <a:pt x="462" y="1246"/>
                  </a:cubicBezTo>
                  <a:lnTo>
                    <a:pt x="3057" y="897"/>
                  </a:lnTo>
                  <a:lnTo>
                    <a:pt x="882" y="3602"/>
                  </a:lnTo>
                  <a:cubicBezTo>
                    <a:pt x="789" y="3717"/>
                    <a:pt x="769" y="3872"/>
                    <a:pt x="831" y="4007"/>
                  </a:cubicBezTo>
                  <a:cubicBezTo>
                    <a:pt x="894" y="4136"/>
                    <a:pt x="1028" y="4225"/>
                    <a:pt x="1174" y="4230"/>
                  </a:cubicBezTo>
                  <a:lnTo>
                    <a:pt x="5223" y="4308"/>
                  </a:lnTo>
                  <a:lnTo>
                    <a:pt x="5233" y="4308"/>
                  </a:lnTo>
                  <a:cubicBezTo>
                    <a:pt x="5441" y="4308"/>
                    <a:pt x="5611" y="4136"/>
                    <a:pt x="5616" y="3930"/>
                  </a:cubicBezTo>
                  <a:cubicBezTo>
                    <a:pt x="5622" y="3717"/>
                    <a:pt x="5451" y="3540"/>
                    <a:pt x="5238" y="3535"/>
                  </a:cubicBezTo>
                  <a:lnTo>
                    <a:pt x="1972" y="3472"/>
                  </a:lnTo>
                  <a:lnTo>
                    <a:pt x="4267" y="628"/>
                  </a:lnTo>
                  <a:cubicBezTo>
                    <a:pt x="4365" y="504"/>
                    <a:pt x="4382" y="332"/>
                    <a:pt x="4303" y="192"/>
                  </a:cubicBezTo>
                  <a:cubicBezTo>
                    <a:pt x="4236" y="73"/>
                    <a:pt x="4106" y="0"/>
                    <a:pt x="396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3610127" y="2947322"/>
              <a:ext cx="56707" cy="94248"/>
            </a:xfrm>
            <a:custGeom>
              <a:avLst/>
              <a:gdLst/>
              <a:ahLst/>
              <a:cxnLst/>
              <a:rect l="l" t="t" r="r" b="b"/>
              <a:pathLst>
                <a:path w="3571" h="5935" extrusionOk="0">
                  <a:moveTo>
                    <a:pt x="1884" y="3837"/>
                  </a:moveTo>
                  <a:cubicBezTo>
                    <a:pt x="2149" y="3837"/>
                    <a:pt x="2456" y="3956"/>
                    <a:pt x="2549" y="4195"/>
                  </a:cubicBezTo>
                  <a:cubicBezTo>
                    <a:pt x="2679" y="4511"/>
                    <a:pt x="2377" y="4911"/>
                    <a:pt x="2035" y="5052"/>
                  </a:cubicBezTo>
                  <a:cubicBezTo>
                    <a:pt x="1827" y="5134"/>
                    <a:pt x="1604" y="5160"/>
                    <a:pt x="1371" y="5160"/>
                  </a:cubicBezTo>
                  <a:cubicBezTo>
                    <a:pt x="1204" y="5160"/>
                    <a:pt x="1033" y="5145"/>
                    <a:pt x="867" y="5124"/>
                  </a:cubicBezTo>
                  <a:lnTo>
                    <a:pt x="846" y="4216"/>
                  </a:lnTo>
                  <a:cubicBezTo>
                    <a:pt x="1158" y="4029"/>
                    <a:pt x="1484" y="3869"/>
                    <a:pt x="1817" y="3842"/>
                  </a:cubicBezTo>
                  <a:cubicBezTo>
                    <a:pt x="1838" y="3837"/>
                    <a:pt x="1858" y="3837"/>
                    <a:pt x="1884" y="3837"/>
                  </a:cubicBezTo>
                  <a:close/>
                  <a:moveTo>
                    <a:pt x="384" y="0"/>
                  </a:moveTo>
                  <a:cubicBezTo>
                    <a:pt x="171" y="7"/>
                    <a:pt x="0" y="182"/>
                    <a:pt x="5" y="395"/>
                  </a:cubicBezTo>
                  <a:lnTo>
                    <a:pt x="99" y="5472"/>
                  </a:lnTo>
                  <a:cubicBezTo>
                    <a:pt x="104" y="5659"/>
                    <a:pt x="245" y="5819"/>
                    <a:pt x="431" y="5846"/>
                  </a:cubicBezTo>
                  <a:cubicBezTo>
                    <a:pt x="717" y="5887"/>
                    <a:pt x="1038" y="5934"/>
                    <a:pt x="1371" y="5934"/>
                  </a:cubicBezTo>
                  <a:cubicBezTo>
                    <a:pt x="1687" y="5934"/>
                    <a:pt x="2009" y="5893"/>
                    <a:pt x="2320" y="5768"/>
                  </a:cubicBezTo>
                  <a:cubicBezTo>
                    <a:pt x="3026" y="5482"/>
                    <a:pt x="3571" y="4672"/>
                    <a:pt x="3266" y="3910"/>
                  </a:cubicBezTo>
                  <a:cubicBezTo>
                    <a:pt x="3062" y="3395"/>
                    <a:pt x="2502" y="3069"/>
                    <a:pt x="1879" y="3069"/>
                  </a:cubicBezTo>
                  <a:cubicBezTo>
                    <a:pt x="1838" y="3069"/>
                    <a:pt x="1795" y="3069"/>
                    <a:pt x="1754" y="3074"/>
                  </a:cubicBezTo>
                  <a:cubicBezTo>
                    <a:pt x="1422" y="3100"/>
                    <a:pt x="1117" y="3208"/>
                    <a:pt x="830" y="3344"/>
                  </a:cubicBezTo>
                  <a:lnTo>
                    <a:pt x="779" y="380"/>
                  </a:lnTo>
                  <a:cubicBezTo>
                    <a:pt x="774" y="167"/>
                    <a:pt x="592" y="12"/>
                    <a:pt x="384"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3959983" y="3342776"/>
              <a:ext cx="64886" cy="67696"/>
            </a:xfrm>
            <a:custGeom>
              <a:avLst/>
              <a:gdLst/>
              <a:ahLst/>
              <a:cxnLst/>
              <a:rect l="l" t="t" r="r" b="b"/>
              <a:pathLst>
                <a:path w="4086" h="4263" extrusionOk="0">
                  <a:moveTo>
                    <a:pt x="2108" y="775"/>
                  </a:moveTo>
                  <a:cubicBezTo>
                    <a:pt x="2202" y="775"/>
                    <a:pt x="2305" y="811"/>
                    <a:pt x="2377" y="873"/>
                  </a:cubicBezTo>
                  <a:cubicBezTo>
                    <a:pt x="2408" y="899"/>
                    <a:pt x="2446" y="940"/>
                    <a:pt x="2440" y="981"/>
                  </a:cubicBezTo>
                  <a:cubicBezTo>
                    <a:pt x="2430" y="1096"/>
                    <a:pt x="2466" y="1206"/>
                    <a:pt x="2539" y="1283"/>
                  </a:cubicBezTo>
                  <a:cubicBezTo>
                    <a:pt x="2528" y="1366"/>
                    <a:pt x="2508" y="1455"/>
                    <a:pt x="2492" y="1542"/>
                  </a:cubicBezTo>
                  <a:cubicBezTo>
                    <a:pt x="2461" y="1709"/>
                    <a:pt x="2430" y="1870"/>
                    <a:pt x="2415" y="2025"/>
                  </a:cubicBezTo>
                  <a:cubicBezTo>
                    <a:pt x="2394" y="2258"/>
                    <a:pt x="2440" y="2502"/>
                    <a:pt x="2533" y="2720"/>
                  </a:cubicBezTo>
                  <a:cubicBezTo>
                    <a:pt x="2528" y="2737"/>
                    <a:pt x="2523" y="2747"/>
                    <a:pt x="2518" y="2757"/>
                  </a:cubicBezTo>
                  <a:cubicBezTo>
                    <a:pt x="2389" y="3079"/>
                    <a:pt x="2072" y="3360"/>
                    <a:pt x="1735" y="3453"/>
                  </a:cubicBezTo>
                  <a:cubicBezTo>
                    <a:pt x="1667" y="3473"/>
                    <a:pt x="1589" y="3489"/>
                    <a:pt x="1500" y="3489"/>
                  </a:cubicBezTo>
                  <a:cubicBezTo>
                    <a:pt x="1387" y="3489"/>
                    <a:pt x="1267" y="3463"/>
                    <a:pt x="1153" y="3380"/>
                  </a:cubicBezTo>
                  <a:cubicBezTo>
                    <a:pt x="889" y="3193"/>
                    <a:pt x="810" y="2804"/>
                    <a:pt x="846" y="2507"/>
                  </a:cubicBezTo>
                  <a:cubicBezTo>
                    <a:pt x="899" y="2098"/>
                    <a:pt x="1132" y="1709"/>
                    <a:pt x="1335" y="1417"/>
                  </a:cubicBezTo>
                  <a:cubicBezTo>
                    <a:pt x="1512" y="1158"/>
                    <a:pt x="1749" y="852"/>
                    <a:pt x="2041" y="780"/>
                  </a:cubicBezTo>
                  <a:cubicBezTo>
                    <a:pt x="2061" y="775"/>
                    <a:pt x="2087" y="775"/>
                    <a:pt x="2108" y="775"/>
                  </a:cubicBezTo>
                  <a:close/>
                  <a:moveTo>
                    <a:pt x="2108" y="1"/>
                  </a:moveTo>
                  <a:cubicBezTo>
                    <a:pt x="2025" y="1"/>
                    <a:pt x="1936" y="11"/>
                    <a:pt x="1859" y="32"/>
                  </a:cubicBezTo>
                  <a:cubicBezTo>
                    <a:pt x="1308" y="162"/>
                    <a:pt x="951" y="608"/>
                    <a:pt x="696" y="981"/>
                  </a:cubicBezTo>
                  <a:cubicBezTo>
                    <a:pt x="446" y="1350"/>
                    <a:pt x="156" y="1838"/>
                    <a:pt x="84" y="2409"/>
                  </a:cubicBezTo>
                  <a:cubicBezTo>
                    <a:pt x="0" y="3053"/>
                    <a:pt x="245" y="3681"/>
                    <a:pt x="707" y="4009"/>
                  </a:cubicBezTo>
                  <a:cubicBezTo>
                    <a:pt x="940" y="4174"/>
                    <a:pt x="1210" y="4263"/>
                    <a:pt x="1500" y="4263"/>
                  </a:cubicBezTo>
                  <a:cubicBezTo>
                    <a:pt x="1646" y="4263"/>
                    <a:pt x="1797" y="4237"/>
                    <a:pt x="1948" y="4195"/>
                  </a:cubicBezTo>
                  <a:cubicBezTo>
                    <a:pt x="2399" y="4065"/>
                    <a:pt x="2813" y="3748"/>
                    <a:pt x="3069" y="3355"/>
                  </a:cubicBezTo>
                  <a:cubicBezTo>
                    <a:pt x="3193" y="3422"/>
                    <a:pt x="3328" y="3453"/>
                    <a:pt x="3457" y="3453"/>
                  </a:cubicBezTo>
                  <a:cubicBezTo>
                    <a:pt x="3577" y="3453"/>
                    <a:pt x="3697" y="3427"/>
                    <a:pt x="3816" y="3370"/>
                  </a:cubicBezTo>
                  <a:cubicBezTo>
                    <a:pt x="4003" y="3276"/>
                    <a:pt x="4085" y="3048"/>
                    <a:pt x="3992" y="2856"/>
                  </a:cubicBezTo>
                  <a:cubicBezTo>
                    <a:pt x="3925" y="2716"/>
                    <a:pt x="3790" y="2638"/>
                    <a:pt x="3644" y="2638"/>
                  </a:cubicBezTo>
                  <a:cubicBezTo>
                    <a:pt x="3587" y="2638"/>
                    <a:pt x="3530" y="2648"/>
                    <a:pt x="3479" y="2674"/>
                  </a:cubicBezTo>
                  <a:cubicBezTo>
                    <a:pt x="3467" y="2679"/>
                    <a:pt x="3462" y="2679"/>
                    <a:pt x="3457" y="2679"/>
                  </a:cubicBezTo>
                  <a:cubicBezTo>
                    <a:pt x="3447" y="2679"/>
                    <a:pt x="3436" y="2679"/>
                    <a:pt x="3416" y="2663"/>
                  </a:cubicBezTo>
                  <a:cubicBezTo>
                    <a:pt x="3395" y="2648"/>
                    <a:pt x="3380" y="2638"/>
                    <a:pt x="3364" y="2617"/>
                  </a:cubicBezTo>
                  <a:cubicBezTo>
                    <a:pt x="3474" y="2109"/>
                    <a:pt x="3431" y="1579"/>
                    <a:pt x="3333" y="1034"/>
                  </a:cubicBezTo>
                  <a:cubicBezTo>
                    <a:pt x="3338" y="806"/>
                    <a:pt x="3302" y="572"/>
                    <a:pt x="3177" y="349"/>
                  </a:cubicBezTo>
                  <a:cubicBezTo>
                    <a:pt x="3110" y="219"/>
                    <a:pt x="2975" y="147"/>
                    <a:pt x="2840" y="147"/>
                  </a:cubicBezTo>
                  <a:cubicBezTo>
                    <a:pt x="2798" y="147"/>
                    <a:pt x="2751" y="152"/>
                    <a:pt x="2710" y="167"/>
                  </a:cubicBezTo>
                  <a:cubicBezTo>
                    <a:pt x="2528" y="58"/>
                    <a:pt x="2315" y="1"/>
                    <a:pt x="210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4125834" y="3069595"/>
              <a:ext cx="107269" cy="136838"/>
            </a:xfrm>
            <a:custGeom>
              <a:avLst/>
              <a:gdLst/>
              <a:ahLst/>
              <a:cxnLst/>
              <a:rect l="l" t="t" r="r" b="b"/>
              <a:pathLst>
                <a:path w="6755" h="8617" extrusionOk="0">
                  <a:moveTo>
                    <a:pt x="779" y="0"/>
                  </a:moveTo>
                  <a:cubicBezTo>
                    <a:pt x="568" y="5"/>
                    <a:pt x="396" y="176"/>
                    <a:pt x="396" y="389"/>
                  </a:cubicBezTo>
                  <a:cubicBezTo>
                    <a:pt x="406" y="1609"/>
                    <a:pt x="1377" y="2445"/>
                    <a:pt x="2233" y="3177"/>
                  </a:cubicBezTo>
                  <a:lnTo>
                    <a:pt x="2425" y="3348"/>
                  </a:lnTo>
                  <a:cubicBezTo>
                    <a:pt x="2555" y="3457"/>
                    <a:pt x="2674" y="3576"/>
                    <a:pt x="2794" y="3690"/>
                  </a:cubicBezTo>
                  <a:cubicBezTo>
                    <a:pt x="1833" y="4884"/>
                    <a:pt x="935" y="6125"/>
                    <a:pt x="115" y="7423"/>
                  </a:cubicBezTo>
                  <a:cubicBezTo>
                    <a:pt x="1" y="7600"/>
                    <a:pt x="58" y="7837"/>
                    <a:pt x="240" y="7952"/>
                  </a:cubicBezTo>
                  <a:cubicBezTo>
                    <a:pt x="302" y="7993"/>
                    <a:pt x="374" y="8014"/>
                    <a:pt x="443" y="8014"/>
                  </a:cubicBezTo>
                  <a:cubicBezTo>
                    <a:pt x="573" y="8014"/>
                    <a:pt x="697" y="7947"/>
                    <a:pt x="769" y="7833"/>
                  </a:cubicBezTo>
                  <a:cubicBezTo>
                    <a:pt x="1553" y="6587"/>
                    <a:pt x="2420" y="5388"/>
                    <a:pt x="3344" y="4236"/>
                  </a:cubicBezTo>
                  <a:cubicBezTo>
                    <a:pt x="4466" y="5434"/>
                    <a:pt x="5364" y="6841"/>
                    <a:pt x="5961" y="8372"/>
                  </a:cubicBezTo>
                  <a:cubicBezTo>
                    <a:pt x="6018" y="8523"/>
                    <a:pt x="6162" y="8616"/>
                    <a:pt x="6318" y="8616"/>
                  </a:cubicBezTo>
                  <a:cubicBezTo>
                    <a:pt x="6365" y="8616"/>
                    <a:pt x="6412" y="8611"/>
                    <a:pt x="6459" y="8590"/>
                  </a:cubicBezTo>
                  <a:cubicBezTo>
                    <a:pt x="6656" y="8513"/>
                    <a:pt x="6754" y="8290"/>
                    <a:pt x="6677" y="8092"/>
                  </a:cubicBezTo>
                  <a:cubicBezTo>
                    <a:pt x="6033" y="6436"/>
                    <a:pt x="5057" y="4915"/>
                    <a:pt x="3832" y="3633"/>
                  </a:cubicBezTo>
                  <a:cubicBezTo>
                    <a:pt x="4336" y="3031"/>
                    <a:pt x="4844" y="2440"/>
                    <a:pt x="5379" y="1874"/>
                  </a:cubicBezTo>
                  <a:cubicBezTo>
                    <a:pt x="5525" y="1718"/>
                    <a:pt x="5520" y="1474"/>
                    <a:pt x="5364" y="1328"/>
                  </a:cubicBezTo>
                  <a:cubicBezTo>
                    <a:pt x="5290" y="1256"/>
                    <a:pt x="5192" y="1225"/>
                    <a:pt x="5098" y="1225"/>
                  </a:cubicBezTo>
                  <a:cubicBezTo>
                    <a:pt x="4995" y="1225"/>
                    <a:pt x="4897" y="1266"/>
                    <a:pt x="4818" y="1345"/>
                  </a:cubicBezTo>
                  <a:cubicBezTo>
                    <a:pt x="4289" y="1910"/>
                    <a:pt x="3780" y="2492"/>
                    <a:pt x="3282" y="3089"/>
                  </a:cubicBezTo>
                  <a:cubicBezTo>
                    <a:pt x="3168" y="2979"/>
                    <a:pt x="3053" y="2871"/>
                    <a:pt x="2935" y="2766"/>
                  </a:cubicBezTo>
                  <a:lnTo>
                    <a:pt x="2736" y="2595"/>
                  </a:lnTo>
                  <a:cubicBezTo>
                    <a:pt x="1969" y="1936"/>
                    <a:pt x="1174" y="1251"/>
                    <a:pt x="1169" y="384"/>
                  </a:cubicBezTo>
                  <a:cubicBezTo>
                    <a:pt x="1164" y="171"/>
                    <a:pt x="992" y="0"/>
                    <a:pt x="77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36"/>
          <p:cNvGrpSpPr/>
          <p:nvPr/>
        </p:nvGrpSpPr>
        <p:grpSpPr>
          <a:xfrm>
            <a:off x="6699176" y="4450358"/>
            <a:ext cx="607063" cy="611762"/>
            <a:chOff x="5612475" y="2833900"/>
            <a:chExt cx="537224" cy="541383"/>
          </a:xfrm>
        </p:grpSpPr>
        <p:sp>
          <p:nvSpPr>
            <p:cNvPr id="432" name="Google Shape;432;p36"/>
            <p:cNvSpPr/>
            <p:nvPr/>
          </p:nvSpPr>
          <p:spPr>
            <a:xfrm>
              <a:off x="5612475" y="2833900"/>
              <a:ext cx="537224" cy="321365"/>
            </a:xfrm>
            <a:custGeom>
              <a:avLst/>
              <a:gdLst/>
              <a:ahLst/>
              <a:cxnLst/>
              <a:rect l="l" t="t" r="r" b="b"/>
              <a:pathLst>
                <a:path w="40908" h="24471" extrusionOk="0">
                  <a:moveTo>
                    <a:pt x="1297" y="966"/>
                  </a:moveTo>
                  <a:lnTo>
                    <a:pt x="13355" y="8150"/>
                  </a:lnTo>
                  <a:lnTo>
                    <a:pt x="12358" y="9142"/>
                  </a:lnTo>
                  <a:cubicBezTo>
                    <a:pt x="12209" y="9293"/>
                    <a:pt x="12209" y="9537"/>
                    <a:pt x="12358" y="9686"/>
                  </a:cubicBezTo>
                  <a:cubicBezTo>
                    <a:pt x="12432" y="9765"/>
                    <a:pt x="12530" y="9801"/>
                    <a:pt x="12634" y="9801"/>
                  </a:cubicBezTo>
                  <a:cubicBezTo>
                    <a:pt x="12732" y="9801"/>
                    <a:pt x="12826" y="9765"/>
                    <a:pt x="12904" y="9693"/>
                  </a:cubicBezTo>
                  <a:lnTo>
                    <a:pt x="13963" y="8634"/>
                  </a:lnTo>
                  <a:cubicBezTo>
                    <a:pt x="13989" y="8608"/>
                    <a:pt x="14004" y="8576"/>
                    <a:pt x="14020" y="8545"/>
                  </a:cubicBezTo>
                  <a:lnTo>
                    <a:pt x="39118" y="23495"/>
                  </a:lnTo>
                  <a:lnTo>
                    <a:pt x="9162" y="23614"/>
                  </a:lnTo>
                  <a:lnTo>
                    <a:pt x="8834" y="14556"/>
                  </a:lnTo>
                  <a:cubicBezTo>
                    <a:pt x="8824" y="14353"/>
                    <a:pt x="8663" y="14182"/>
                    <a:pt x="8460" y="14182"/>
                  </a:cubicBezTo>
                  <a:lnTo>
                    <a:pt x="8434" y="14182"/>
                  </a:lnTo>
                  <a:cubicBezTo>
                    <a:pt x="8367" y="14187"/>
                    <a:pt x="8310" y="14209"/>
                    <a:pt x="8259" y="14240"/>
                  </a:cubicBezTo>
                  <a:lnTo>
                    <a:pt x="8254" y="14125"/>
                  </a:lnTo>
                  <a:lnTo>
                    <a:pt x="1002" y="14068"/>
                  </a:lnTo>
                  <a:lnTo>
                    <a:pt x="1297" y="966"/>
                  </a:lnTo>
                  <a:close/>
                  <a:moveTo>
                    <a:pt x="981" y="14836"/>
                  </a:moveTo>
                  <a:lnTo>
                    <a:pt x="8072" y="14894"/>
                  </a:lnTo>
                  <a:lnTo>
                    <a:pt x="8388" y="23614"/>
                  </a:lnTo>
                  <a:lnTo>
                    <a:pt x="1323" y="23639"/>
                  </a:lnTo>
                  <a:lnTo>
                    <a:pt x="2356" y="22508"/>
                  </a:lnTo>
                  <a:cubicBezTo>
                    <a:pt x="2497" y="22352"/>
                    <a:pt x="2486" y="22108"/>
                    <a:pt x="2330" y="21964"/>
                  </a:cubicBezTo>
                  <a:cubicBezTo>
                    <a:pt x="2258" y="21895"/>
                    <a:pt x="2164" y="21864"/>
                    <a:pt x="2071" y="21864"/>
                  </a:cubicBezTo>
                  <a:cubicBezTo>
                    <a:pt x="1967" y="21864"/>
                    <a:pt x="1858" y="21906"/>
                    <a:pt x="1785" y="21988"/>
                  </a:cubicBezTo>
                  <a:lnTo>
                    <a:pt x="794" y="23078"/>
                  </a:lnTo>
                  <a:lnTo>
                    <a:pt x="981" y="14836"/>
                  </a:lnTo>
                  <a:close/>
                  <a:moveTo>
                    <a:pt x="918" y="1"/>
                  </a:moveTo>
                  <a:cubicBezTo>
                    <a:pt x="705" y="1"/>
                    <a:pt x="545" y="172"/>
                    <a:pt x="540" y="380"/>
                  </a:cubicBezTo>
                  <a:lnTo>
                    <a:pt x="0" y="24024"/>
                  </a:lnTo>
                  <a:cubicBezTo>
                    <a:pt x="0" y="24127"/>
                    <a:pt x="36" y="24226"/>
                    <a:pt x="109" y="24299"/>
                  </a:cubicBezTo>
                  <a:cubicBezTo>
                    <a:pt x="181" y="24377"/>
                    <a:pt x="281" y="24418"/>
                    <a:pt x="384" y="24418"/>
                  </a:cubicBezTo>
                  <a:lnTo>
                    <a:pt x="389" y="24418"/>
                  </a:lnTo>
                  <a:lnTo>
                    <a:pt x="8565" y="24387"/>
                  </a:lnTo>
                  <a:cubicBezTo>
                    <a:pt x="8627" y="24434"/>
                    <a:pt x="8705" y="24470"/>
                    <a:pt x="8788" y="24470"/>
                  </a:cubicBezTo>
                  <a:cubicBezTo>
                    <a:pt x="8793" y="24470"/>
                    <a:pt x="8798" y="24470"/>
                    <a:pt x="8803" y="24465"/>
                  </a:cubicBezTo>
                  <a:cubicBezTo>
                    <a:pt x="8886" y="24465"/>
                    <a:pt x="8959" y="24429"/>
                    <a:pt x="9021" y="24382"/>
                  </a:cubicBezTo>
                  <a:lnTo>
                    <a:pt x="40426" y="24262"/>
                  </a:lnTo>
                  <a:cubicBezTo>
                    <a:pt x="40493" y="24262"/>
                    <a:pt x="40555" y="24237"/>
                    <a:pt x="40613" y="24206"/>
                  </a:cubicBezTo>
                  <a:cubicBezTo>
                    <a:pt x="40690" y="24175"/>
                    <a:pt x="40757" y="24122"/>
                    <a:pt x="40799" y="24050"/>
                  </a:cubicBezTo>
                  <a:cubicBezTo>
                    <a:pt x="40908" y="23868"/>
                    <a:pt x="40851" y="23629"/>
                    <a:pt x="40664" y="23521"/>
                  </a:cubicBezTo>
                  <a:lnTo>
                    <a:pt x="1287" y="63"/>
                  </a:lnTo>
                  <a:cubicBezTo>
                    <a:pt x="1225" y="27"/>
                    <a:pt x="1158" y="7"/>
                    <a:pt x="1090" y="7"/>
                  </a:cubicBezTo>
                  <a:cubicBezTo>
                    <a:pt x="1064" y="7"/>
                    <a:pt x="1033" y="12"/>
                    <a:pt x="1002" y="17"/>
                  </a:cubicBezTo>
                  <a:cubicBezTo>
                    <a:pt x="981" y="12"/>
                    <a:pt x="960" y="1"/>
                    <a:pt x="93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5646080" y="3093478"/>
              <a:ext cx="21340" cy="18070"/>
            </a:xfrm>
            <a:custGeom>
              <a:avLst/>
              <a:gdLst/>
              <a:ahLst/>
              <a:cxnLst/>
              <a:rect l="l" t="t" r="r" b="b"/>
              <a:pathLst>
                <a:path w="1625" h="1376" extrusionOk="0">
                  <a:moveTo>
                    <a:pt x="1189" y="0"/>
                  </a:moveTo>
                  <a:cubicBezTo>
                    <a:pt x="1105" y="0"/>
                    <a:pt x="1023" y="31"/>
                    <a:pt x="949" y="89"/>
                  </a:cubicBezTo>
                  <a:lnTo>
                    <a:pt x="197" y="690"/>
                  </a:lnTo>
                  <a:cubicBezTo>
                    <a:pt x="31" y="820"/>
                    <a:pt x="0" y="1064"/>
                    <a:pt x="135" y="1231"/>
                  </a:cubicBezTo>
                  <a:cubicBezTo>
                    <a:pt x="213" y="1329"/>
                    <a:pt x="322" y="1376"/>
                    <a:pt x="436" y="1376"/>
                  </a:cubicBezTo>
                  <a:cubicBezTo>
                    <a:pt x="518" y="1376"/>
                    <a:pt x="607" y="1349"/>
                    <a:pt x="674" y="1293"/>
                  </a:cubicBezTo>
                  <a:lnTo>
                    <a:pt x="1433" y="690"/>
                  </a:lnTo>
                  <a:cubicBezTo>
                    <a:pt x="1598" y="556"/>
                    <a:pt x="1625" y="312"/>
                    <a:pt x="1490" y="146"/>
                  </a:cubicBezTo>
                  <a:cubicBezTo>
                    <a:pt x="1417" y="53"/>
                    <a:pt x="1303" y="0"/>
                    <a:pt x="11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673407" y="3063419"/>
              <a:ext cx="19305" cy="20053"/>
            </a:xfrm>
            <a:custGeom>
              <a:avLst/>
              <a:gdLst/>
              <a:ahLst/>
              <a:cxnLst/>
              <a:rect l="l" t="t" r="r" b="b"/>
              <a:pathLst>
                <a:path w="1470" h="1527" extrusionOk="0">
                  <a:moveTo>
                    <a:pt x="1039" y="1"/>
                  </a:moveTo>
                  <a:cubicBezTo>
                    <a:pt x="924" y="1"/>
                    <a:pt x="811" y="47"/>
                    <a:pt x="732" y="145"/>
                  </a:cubicBezTo>
                  <a:lnTo>
                    <a:pt x="130" y="898"/>
                  </a:lnTo>
                  <a:cubicBezTo>
                    <a:pt x="1" y="1065"/>
                    <a:pt x="26" y="1309"/>
                    <a:pt x="193" y="1443"/>
                  </a:cubicBezTo>
                  <a:cubicBezTo>
                    <a:pt x="265" y="1501"/>
                    <a:pt x="348" y="1527"/>
                    <a:pt x="431" y="1527"/>
                  </a:cubicBezTo>
                  <a:cubicBezTo>
                    <a:pt x="545" y="1527"/>
                    <a:pt x="660" y="1474"/>
                    <a:pt x="737" y="1381"/>
                  </a:cubicBezTo>
                  <a:lnTo>
                    <a:pt x="1340" y="624"/>
                  </a:lnTo>
                  <a:cubicBezTo>
                    <a:pt x="1470" y="457"/>
                    <a:pt x="1443" y="213"/>
                    <a:pt x="1278" y="83"/>
                  </a:cubicBezTo>
                  <a:cubicBezTo>
                    <a:pt x="1204" y="26"/>
                    <a:pt x="1122" y="1"/>
                    <a:pt x="103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699369" y="3033898"/>
              <a:ext cx="17414" cy="18083"/>
            </a:xfrm>
            <a:custGeom>
              <a:avLst/>
              <a:gdLst/>
              <a:ahLst/>
              <a:cxnLst/>
              <a:rect l="l" t="t" r="r" b="b"/>
              <a:pathLst>
                <a:path w="1326" h="1377" extrusionOk="0">
                  <a:moveTo>
                    <a:pt x="889" y="0"/>
                  </a:moveTo>
                  <a:cubicBezTo>
                    <a:pt x="774" y="0"/>
                    <a:pt x="655" y="52"/>
                    <a:pt x="583" y="156"/>
                  </a:cubicBezTo>
                  <a:lnTo>
                    <a:pt x="130" y="764"/>
                  </a:lnTo>
                  <a:cubicBezTo>
                    <a:pt x="1" y="934"/>
                    <a:pt x="37" y="1174"/>
                    <a:pt x="209" y="1303"/>
                  </a:cubicBezTo>
                  <a:cubicBezTo>
                    <a:pt x="281" y="1351"/>
                    <a:pt x="360" y="1377"/>
                    <a:pt x="442" y="1377"/>
                  </a:cubicBezTo>
                  <a:cubicBezTo>
                    <a:pt x="556" y="1377"/>
                    <a:pt x="676" y="1324"/>
                    <a:pt x="748" y="1221"/>
                  </a:cubicBezTo>
                  <a:lnTo>
                    <a:pt x="1201" y="613"/>
                  </a:lnTo>
                  <a:cubicBezTo>
                    <a:pt x="1325" y="442"/>
                    <a:pt x="1288" y="203"/>
                    <a:pt x="1117" y="74"/>
                  </a:cubicBezTo>
                  <a:cubicBezTo>
                    <a:pt x="1050" y="21"/>
                    <a:pt x="971" y="0"/>
                    <a:pt x="8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5727051" y="2998245"/>
              <a:ext cx="17532" cy="20053"/>
            </a:xfrm>
            <a:custGeom>
              <a:avLst/>
              <a:gdLst/>
              <a:ahLst/>
              <a:cxnLst/>
              <a:rect l="l" t="t" r="r" b="b"/>
              <a:pathLst>
                <a:path w="1335" h="1527" extrusionOk="0">
                  <a:moveTo>
                    <a:pt x="893" y="1"/>
                  </a:moveTo>
                  <a:cubicBezTo>
                    <a:pt x="763" y="1"/>
                    <a:pt x="634" y="68"/>
                    <a:pt x="566" y="187"/>
                  </a:cubicBezTo>
                  <a:lnTo>
                    <a:pt x="109" y="940"/>
                  </a:lnTo>
                  <a:cubicBezTo>
                    <a:pt x="1" y="1127"/>
                    <a:pt x="63" y="1361"/>
                    <a:pt x="245" y="1469"/>
                  </a:cubicBezTo>
                  <a:cubicBezTo>
                    <a:pt x="307" y="1507"/>
                    <a:pt x="374" y="1527"/>
                    <a:pt x="442" y="1527"/>
                  </a:cubicBezTo>
                  <a:cubicBezTo>
                    <a:pt x="571" y="1527"/>
                    <a:pt x="701" y="1459"/>
                    <a:pt x="774" y="1340"/>
                  </a:cubicBezTo>
                  <a:lnTo>
                    <a:pt x="1225" y="582"/>
                  </a:lnTo>
                  <a:cubicBezTo>
                    <a:pt x="1335" y="400"/>
                    <a:pt x="1278" y="168"/>
                    <a:pt x="1091" y="53"/>
                  </a:cubicBezTo>
                  <a:cubicBezTo>
                    <a:pt x="1028" y="17"/>
                    <a:pt x="961" y="1"/>
                    <a:pt x="893"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5753157" y="2968541"/>
              <a:ext cx="19029" cy="18070"/>
            </a:xfrm>
            <a:custGeom>
              <a:avLst/>
              <a:gdLst/>
              <a:ahLst/>
              <a:cxnLst/>
              <a:rect l="l" t="t" r="r" b="b"/>
              <a:pathLst>
                <a:path w="1449" h="1376" extrusionOk="0">
                  <a:moveTo>
                    <a:pt x="1029" y="0"/>
                  </a:moveTo>
                  <a:cubicBezTo>
                    <a:pt x="929" y="0"/>
                    <a:pt x="831" y="36"/>
                    <a:pt x="753" y="114"/>
                  </a:cubicBezTo>
                  <a:lnTo>
                    <a:pt x="150" y="717"/>
                  </a:lnTo>
                  <a:cubicBezTo>
                    <a:pt x="1" y="866"/>
                    <a:pt x="1" y="1110"/>
                    <a:pt x="150" y="1261"/>
                  </a:cubicBezTo>
                  <a:cubicBezTo>
                    <a:pt x="224" y="1333"/>
                    <a:pt x="322" y="1376"/>
                    <a:pt x="421" y="1376"/>
                  </a:cubicBezTo>
                  <a:cubicBezTo>
                    <a:pt x="519" y="1376"/>
                    <a:pt x="618" y="1333"/>
                    <a:pt x="696" y="1261"/>
                  </a:cubicBezTo>
                  <a:lnTo>
                    <a:pt x="1298" y="659"/>
                  </a:lnTo>
                  <a:cubicBezTo>
                    <a:pt x="1449" y="509"/>
                    <a:pt x="1449" y="264"/>
                    <a:pt x="1298" y="114"/>
                  </a:cubicBezTo>
                  <a:cubicBezTo>
                    <a:pt x="1226" y="36"/>
                    <a:pt x="1127" y="0"/>
                    <a:pt x="102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5901482" y="2920820"/>
              <a:ext cx="69602" cy="71927"/>
            </a:xfrm>
            <a:custGeom>
              <a:avLst/>
              <a:gdLst/>
              <a:ahLst/>
              <a:cxnLst/>
              <a:rect l="l" t="t" r="r" b="b"/>
              <a:pathLst>
                <a:path w="5300" h="5477" extrusionOk="0">
                  <a:moveTo>
                    <a:pt x="4870" y="0"/>
                  </a:moveTo>
                  <a:cubicBezTo>
                    <a:pt x="4776" y="0"/>
                    <a:pt x="4683" y="31"/>
                    <a:pt x="4610" y="99"/>
                  </a:cubicBezTo>
                  <a:lnTo>
                    <a:pt x="2544" y="1967"/>
                  </a:lnTo>
                  <a:lnTo>
                    <a:pt x="1423" y="254"/>
                  </a:lnTo>
                  <a:cubicBezTo>
                    <a:pt x="1351" y="140"/>
                    <a:pt x="1226" y="78"/>
                    <a:pt x="1101" y="78"/>
                  </a:cubicBezTo>
                  <a:cubicBezTo>
                    <a:pt x="1028" y="78"/>
                    <a:pt x="951" y="99"/>
                    <a:pt x="888" y="140"/>
                  </a:cubicBezTo>
                  <a:cubicBezTo>
                    <a:pt x="712" y="254"/>
                    <a:pt x="659" y="499"/>
                    <a:pt x="774" y="676"/>
                  </a:cubicBezTo>
                  <a:lnTo>
                    <a:pt x="1962" y="2492"/>
                  </a:lnTo>
                  <a:lnTo>
                    <a:pt x="172" y="4111"/>
                  </a:lnTo>
                  <a:cubicBezTo>
                    <a:pt x="11" y="4251"/>
                    <a:pt x="0" y="4495"/>
                    <a:pt x="146" y="4656"/>
                  </a:cubicBezTo>
                  <a:cubicBezTo>
                    <a:pt x="218" y="4739"/>
                    <a:pt x="328" y="4780"/>
                    <a:pt x="431" y="4780"/>
                  </a:cubicBezTo>
                  <a:cubicBezTo>
                    <a:pt x="525" y="4780"/>
                    <a:pt x="613" y="4749"/>
                    <a:pt x="690" y="4682"/>
                  </a:cubicBezTo>
                  <a:lnTo>
                    <a:pt x="2388" y="3146"/>
                  </a:lnTo>
                  <a:lnTo>
                    <a:pt x="3800" y="5300"/>
                  </a:lnTo>
                  <a:cubicBezTo>
                    <a:pt x="3873" y="5414"/>
                    <a:pt x="3998" y="5477"/>
                    <a:pt x="4122" y="5477"/>
                  </a:cubicBezTo>
                  <a:cubicBezTo>
                    <a:pt x="4195" y="5477"/>
                    <a:pt x="4267" y="5456"/>
                    <a:pt x="4334" y="5409"/>
                  </a:cubicBezTo>
                  <a:cubicBezTo>
                    <a:pt x="4511" y="5295"/>
                    <a:pt x="4563" y="5056"/>
                    <a:pt x="4444" y="4880"/>
                  </a:cubicBezTo>
                  <a:lnTo>
                    <a:pt x="2970" y="2621"/>
                  </a:lnTo>
                  <a:lnTo>
                    <a:pt x="5129" y="669"/>
                  </a:lnTo>
                  <a:cubicBezTo>
                    <a:pt x="5285" y="530"/>
                    <a:pt x="5300" y="286"/>
                    <a:pt x="5155" y="125"/>
                  </a:cubicBezTo>
                  <a:cubicBezTo>
                    <a:pt x="5077" y="41"/>
                    <a:pt x="4973" y="0"/>
                    <a:pt x="487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5668916" y="3244797"/>
              <a:ext cx="92033" cy="87003"/>
            </a:xfrm>
            <a:custGeom>
              <a:avLst/>
              <a:gdLst/>
              <a:ahLst/>
              <a:cxnLst/>
              <a:rect l="l" t="t" r="r" b="b"/>
              <a:pathLst>
                <a:path w="7008" h="6625" extrusionOk="0">
                  <a:moveTo>
                    <a:pt x="2621" y="1"/>
                  </a:moveTo>
                  <a:cubicBezTo>
                    <a:pt x="2231" y="1"/>
                    <a:pt x="1790" y="125"/>
                    <a:pt x="1318" y="379"/>
                  </a:cubicBezTo>
                  <a:cubicBezTo>
                    <a:pt x="976" y="566"/>
                    <a:pt x="597" y="810"/>
                    <a:pt x="343" y="1184"/>
                  </a:cubicBezTo>
                  <a:cubicBezTo>
                    <a:pt x="25" y="1646"/>
                    <a:pt x="0" y="2233"/>
                    <a:pt x="281" y="2643"/>
                  </a:cubicBezTo>
                  <a:cubicBezTo>
                    <a:pt x="353" y="2751"/>
                    <a:pt x="477" y="2814"/>
                    <a:pt x="602" y="2814"/>
                  </a:cubicBezTo>
                  <a:cubicBezTo>
                    <a:pt x="674" y="2814"/>
                    <a:pt x="748" y="2794"/>
                    <a:pt x="815" y="2746"/>
                  </a:cubicBezTo>
                  <a:cubicBezTo>
                    <a:pt x="991" y="2627"/>
                    <a:pt x="1038" y="2389"/>
                    <a:pt x="918" y="2212"/>
                  </a:cubicBezTo>
                  <a:cubicBezTo>
                    <a:pt x="804" y="2046"/>
                    <a:pt x="866" y="1786"/>
                    <a:pt x="981" y="1615"/>
                  </a:cubicBezTo>
                  <a:cubicBezTo>
                    <a:pt x="1141" y="1376"/>
                    <a:pt x="1417" y="1205"/>
                    <a:pt x="1687" y="1060"/>
                  </a:cubicBezTo>
                  <a:cubicBezTo>
                    <a:pt x="1982" y="899"/>
                    <a:pt x="2330" y="774"/>
                    <a:pt x="2621" y="774"/>
                  </a:cubicBezTo>
                  <a:cubicBezTo>
                    <a:pt x="2792" y="774"/>
                    <a:pt x="2943" y="815"/>
                    <a:pt x="3046" y="925"/>
                  </a:cubicBezTo>
                  <a:cubicBezTo>
                    <a:pt x="3239" y="1117"/>
                    <a:pt x="3244" y="1474"/>
                    <a:pt x="3233" y="1677"/>
                  </a:cubicBezTo>
                  <a:cubicBezTo>
                    <a:pt x="3187" y="2341"/>
                    <a:pt x="2907" y="2981"/>
                    <a:pt x="2605" y="3654"/>
                  </a:cubicBezTo>
                  <a:cubicBezTo>
                    <a:pt x="2248" y="4475"/>
                    <a:pt x="1874" y="5316"/>
                    <a:pt x="1925" y="6261"/>
                  </a:cubicBezTo>
                  <a:cubicBezTo>
                    <a:pt x="1931" y="6364"/>
                    <a:pt x="1982" y="6464"/>
                    <a:pt x="2066" y="6536"/>
                  </a:cubicBezTo>
                  <a:cubicBezTo>
                    <a:pt x="2133" y="6593"/>
                    <a:pt x="2221" y="6624"/>
                    <a:pt x="2310" y="6624"/>
                  </a:cubicBezTo>
                  <a:cubicBezTo>
                    <a:pt x="2325" y="6624"/>
                    <a:pt x="2341" y="6624"/>
                    <a:pt x="2361" y="6619"/>
                  </a:cubicBezTo>
                  <a:cubicBezTo>
                    <a:pt x="4028" y="6411"/>
                    <a:pt x="5621" y="5659"/>
                    <a:pt x="6846" y="4507"/>
                  </a:cubicBezTo>
                  <a:cubicBezTo>
                    <a:pt x="7001" y="4361"/>
                    <a:pt x="7008" y="4117"/>
                    <a:pt x="6862" y="3961"/>
                  </a:cubicBezTo>
                  <a:cubicBezTo>
                    <a:pt x="6790" y="3884"/>
                    <a:pt x="6685" y="3841"/>
                    <a:pt x="6582" y="3841"/>
                  </a:cubicBezTo>
                  <a:cubicBezTo>
                    <a:pt x="6488" y="3841"/>
                    <a:pt x="6390" y="3879"/>
                    <a:pt x="6316" y="3946"/>
                  </a:cubicBezTo>
                  <a:cubicBezTo>
                    <a:pt x="5320" y="4885"/>
                    <a:pt x="4054" y="5523"/>
                    <a:pt x="2710" y="5784"/>
                  </a:cubicBezTo>
                  <a:cubicBezTo>
                    <a:pt x="2777" y="5181"/>
                    <a:pt x="3041" y="4589"/>
                    <a:pt x="3311" y="3966"/>
                  </a:cubicBezTo>
                  <a:cubicBezTo>
                    <a:pt x="3623" y="3261"/>
                    <a:pt x="3944" y="2528"/>
                    <a:pt x="4002" y="1730"/>
                  </a:cubicBezTo>
                  <a:cubicBezTo>
                    <a:pt x="4043" y="1153"/>
                    <a:pt x="3898" y="686"/>
                    <a:pt x="3592" y="374"/>
                  </a:cubicBezTo>
                  <a:cubicBezTo>
                    <a:pt x="3338" y="125"/>
                    <a:pt x="3005" y="1"/>
                    <a:pt x="262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5770531" y="3251560"/>
              <a:ext cx="48761" cy="67685"/>
            </a:xfrm>
            <a:custGeom>
              <a:avLst/>
              <a:gdLst/>
              <a:ahLst/>
              <a:cxnLst/>
              <a:rect l="l" t="t" r="r" b="b"/>
              <a:pathLst>
                <a:path w="3713" h="5154" extrusionOk="0">
                  <a:moveTo>
                    <a:pt x="552" y="0"/>
                  </a:moveTo>
                  <a:cubicBezTo>
                    <a:pt x="432" y="0"/>
                    <a:pt x="307" y="56"/>
                    <a:pt x="235" y="166"/>
                  </a:cubicBezTo>
                  <a:cubicBezTo>
                    <a:pt x="116" y="343"/>
                    <a:pt x="157" y="581"/>
                    <a:pt x="334" y="705"/>
                  </a:cubicBezTo>
                  <a:cubicBezTo>
                    <a:pt x="770" y="1007"/>
                    <a:pt x="1158" y="1380"/>
                    <a:pt x="1491" y="1795"/>
                  </a:cubicBezTo>
                  <a:cubicBezTo>
                    <a:pt x="821" y="2647"/>
                    <a:pt x="317" y="3633"/>
                    <a:pt x="53" y="4677"/>
                  </a:cubicBezTo>
                  <a:cubicBezTo>
                    <a:pt x="1" y="4884"/>
                    <a:pt x="126" y="5092"/>
                    <a:pt x="334" y="5144"/>
                  </a:cubicBezTo>
                  <a:cubicBezTo>
                    <a:pt x="365" y="5154"/>
                    <a:pt x="396" y="5154"/>
                    <a:pt x="427" y="5154"/>
                  </a:cubicBezTo>
                  <a:cubicBezTo>
                    <a:pt x="598" y="5154"/>
                    <a:pt x="753" y="5039"/>
                    <a:pt x="801" y="4864"/>
                  </a:cubicBezTo>
                  <a:cubicBezTo>
                    <a:pt x="1019" y="4007"/>
                    <a:pt x="1419" y="3187"/>
                    <a:pt x="1953" y="2466"/>
                  </a:cubicBezTo>
                  <a:cubicBezTo>
                    <a:pt x="2301" y="3062"/>
                    <a:pt x="2555" y="3716"/>
                    <a:pt x="2664" y="4391"/>
                  </a:cubicBezTo>
                  <a:cubicBezTo>
                    <a:pt x="2696" y="4578"/>
                    <a:pt x="2856" y="4713"/>
                    <a:pt x="3043" y="4713"/>
                  </a:cubicBezTo>
                  <a:cubicBezTo>
                    <a:pt x="3063" y="4713"/>
                    <a:pt x="3084" y="4713"/>
                    <a:pt x="3105" y="4708"/>
                  </a:cubicBezTo>
                  <a:cubicBezTo>
                    <a:pt x="3318" y="4672"/>
                    <a:pt x="3458" y="4474"/>
                    <a:pt x="3422" y="4267"/>
                  </a:cubicBezTo>
                  <a:cubicBezTo>
                    <a:pt x="3281" y="3395"/>
                    <a:pt x="2950" y="2564"/>
                    <a:pt x="2478" y="1831"/>
                  </a:cubicBezTo>
                  <a:cubicBezTo>
                    <a:pt x="2789" y="1495"/>
                    <a:pt x="3125" y="1189"/>
                    <a:pt x="3499" y="923"/>
                  </a:cubicBezTo>
                  <a:cubicBezTo>
                    <a:pt x="3671" y="799"/>
                    <a:pt x="3712" y="561"/>
                    <a:pt x="3588" y="389"/>
                  </a:cubicBezTo>
                  <a:cubicBezTo>
                    <a:pt x="3515" y="280"/>
                    <a:pt x="3396" y="223"/>
                    <a:pt x="3276" y="223"/>
                  </a:cubicBezTo>
                  <a:cubicBezTo>
                    <a:pt x="3199" y="223"/>
                    <a:pt x="3120" y="249"/>
                    <a:pt x="3048" y="295"/>
                  </a:cubicBezTo>
                  <a:cubicBezTo>
                    <a:pt x="2674" y="566"/>
                    <a:pt x="2327" y="872"/>
                    <a:pt x="2004" y="1204"/>
                  </a:cubicBezTo>
                  <a:cubicBezTo>
                    <a:pt x="1647" y="779"/>
                    <a:pt x="1237" y="389"/>
                    <a:pt x="770" y="72"/>
                  </a:cubicBezTo>
                  <a:cubicBezTo>
                    <a:pt x="707" y="25"/>
                    <a:pt x="629" y="0"/>
                    <a:pt x="55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5837608" y="3234160"/>
              <a:ext cx="53187" cy="78887"/>
            </a:xfrm>
            <a:custGeom>
              <a:avLst/>
              <a:gdLst/>
              <a:ahLst/>
              <a:cxnLst/>
              <a:rect l="l" t="t" r="r" b="b"/>
              <a:pathLst>
                <a:path w="4050" h="6007" extrusionOk="0">
                  <a:moveTo>
                    <a:pt x="2181" y="2923"/>
                  </a:moveTo>
                  <a:cubicBezTo>
                    <a:pt x="2284" y="2923"/>
                    <a:pt x="2389" y="2933"/>
                    <a:pt x="2492" y="2960"/>
                  </a:cubicBezTo>
                  <a:cubicBezTo>
                    <a:pt x="2794" y="3038"/>
                    <a:pt x="3012" y="3219"/>
                    <a:pt x="3100" y="3458"/>
                  </a:cubicBezTo>
                  <a:cubicBezTo>
                    <a:pt x="3225" y="3810"/>
                    <a:pt x="3094" y="4263"/>
                    <a:pt x="2778" y="4584"/>
                  </a:cubicBezTo>
                  <a:cubicBezTo>
                    <a:pt x="2492" y="4881"/>
                    <a:pt x="2072" y="5082"/>
                    <a:pt x="1501" y="5212"/>
                  </a:cubicBezTo>
                  <a:cubicBezTo>
                    <a:pt x="1428" y="5228"/>
                    <a:pt x="1356" y="5238"/>
                    <a:pt x="1294" y="5238"/>
                  </a:cubicBezTo>
                  <a:lnTo>
                    <a:pt x="1268" y="5238"/>
                  </a:lnTo>
                  <a:cubicBezTo>
                    <a:pt x="1179" y="4828"/>
                    <a:pt x="1107" y="4418"/>
                    <a:pt x="1045" y="4009"/>
                  </a:cubicBezTo>
                  <a:cubicBezTo>
                    <a:pt x="1091" y="3686"/>
                    <a:pt x="1225" y="3381"/>
                    <a:pt x="1481" y="3163"/>
                  </a:cubicBezTo>
                  <a:cubicBezTo>
                    <a:pt x="1656" y="3007"/>
                    <a:pt x="1917" y="2923"/>
                    <a:pt x="2181" y="2923"/>
                  </a:cubicBezTo>
                  <a:close/>
                  <a:moveTo>
                    <a:pt x="384" y="1"/>
                  </a:moveTo>
                  <a:cubicBezTo>
                    <a:pt x="183" y="1"/>
                    <a:pt x="17" y="178"/>
                    <a:pt x="17" y="380"/>
                  </a:cubicBezTo>
                  <a:cubicBezTo>
                    <a:pt x="1" y="1599"/>
                    <a:pt x="84" y="2814"/>
                    <a:pt x="266" y="4018"/>
                  </a:cubicBezTo>
                  <a:cubicBezTo>
                    <a:pt x="229" y="4340"/>
                    <a:pt x="255" y="4673"/>
                    <a:pt x="348" y="4994"/>
                  </a:cubicBezTo>
                  <a:cubicBezTo>
                    <a:pt x="276" y="5077"/>
                    <a:pt x="240" y="5187"/>
                    <a:pt x="260" y="5300"/>
                  </a:cubicBezTo>
                  <a:cubicBezTo>
                    <a:pt x="291" y="5513"/>
                    <a:pt x="406" y="5695"/>
                    <a:pt x="587" y="5820"/>
                  </a:cubicBezTo>
                  <a:cubicBezTo>
                    <a:pt x="784" y="5959"/>
                    <a:pt x="1038" y="6007"/>
                    <a:pt x="1278" y="6007"/>
                  </a:cubicBezTo>
                  <a:cubicBezTo>
                    <a:pt x="1418" y="6007"/>
                    <a:pt x="1553" y="5991"/>
                    <a:pt x="1672" y="5966"/>
                  </a:cubicBezTo>
                  <a:cubicBezTo>
                    <a:pt x="2394" y="5804"/>
                    <a:pt x="2933" y="5530"/>
                    <a:pt x="3328" y="5125"/>
                  </a:cubicBezTo>
                  <a:cubicBezTo>
                    <a:pt x="3858" y="4584"/>
                    <a:pt x="4049" y="3827"/>
                    <a:pt x="3821" y="3199"/>
                  </a:cubicBezTo>
                  <a:cubicBezTo>
                    <a:pt x="3650" y="2715"/>
                    <a:pt x="3235" y="2358"/>
                    <a:pt x="2684" y="2217"/>
                  </a:cubicBezTo>
                  <a:cubicBezTo>
                    <a:pt x="2518" y="2171"/>
                    <a:pt x="2346" y="2150"/>
                    <a:pt x="2176" y="2150"/>
                  </a:cubicBezTo>
                  <a:cubicBezTo>
                    <a:pt x="1730" y="2150"/>
                    <a:pt x="1294" y="2301"/>
                    <a:pt x="971" y="2581"/>
                  </a:cubicBezTo>
                  <a:cubicBezTo>
                    <a:pt x="940" y="2607"/>
                    <a:pt x="909" y="2638"/>
                    <a:pt x="878" y="2669"/>
                  </a:cubicBezTo>
                  <a:cubicBezTo>
                    <a:pt x="805" y="1911"/>
                    <a:pt x="779" y="1153"/>
                    <a:pt x="789" y="391"/>
                  </a:cubicBezTo>
                  <a:cubicBezTo>
                    <a:pt x="789" y="178"/>
                    <a:pt x="619" y="6"/>
                    <a:pt x="406"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5911357" y="3240437"/>
              <a:ext cx="57140" cy="62997"/>
            </a:xfrm>
            <a:custGeom>
              <a:avLst/>
              <a:gdLst/>
              <a:ahLst/>
              <a:cxnLst/>
              <a:rect l="l" t="t" r="r" b="b"/>
              <a:pathLst>
                <a:path w="4351" h="4797" extrusionOk="0">
                  <a:moveTo>
                    <a:pt x="614" y="0"/>
                  </a:moveTo>
                  <a:cubicBezTo>
                    <a:pt x="489" y="0"/>
                    <a:pt x="369" y="57"/>
                    <a:pt x="292" y="167"/>
                  </a:cubicBezTo>
                  <a:cubicBezTo>
                    <a:pt x="173" y="343"/>
                    <a:pt x="219" y="582"/>
                    <a:pt x="396" y="701"/>
                  </a:cubicBezTo>
                  <a:cubicBezTo>
                    <a:pt x="779" y="965"/>
                    <a:pt x="1143" y="1252"/>
                    <a:pt x="1502" y="1547"/>
                  </a:cubicBezTo>
                  <a:cubicBezTo>
                    <a:pt x="837" y="2352"/>
                    <a:pt x="338" y="3291"/>
                    <a:pt x="58" y="4309"/>
                  </a:cubicBezTo>
                  <a:cubicBezTo>
                    <a:pt x="1" y="4511"/>
                    <a:pt x="120" y="4724"/>
                    <a:pt x="328" y="4781"/>
                  </a:cubicBezTo>
                  <a:cubicBezTo>
                    <a:pt x="359" y="4791"/>
                    <a:pt x="396" y="4796"/>
                    <a:pt x="432" y="4796"/>
                  </a:cubicBezTo>
                  <a:cubicBezTo>
                    <a:pt x="599" y="4796"/>
                    <a:pt x="754" y="4683"/>
                    <a:pt x="800" y="4516"/>
                  </a:cubicBezTo>
                  <a:cubicBezTo>
                    <a:pt x="1055" y="3608"/>
                    <a:pt x="1496" y="2772"/>
                    <a:pt x="2082" y="2051"/>
                  </a:cubicBezTo>
                  <a:cubicBezTo>
                    <a:pt x="2581" y="2513"/>
                    <a:pt x="3043" y="3011"/>
                    <a:pt x="3469" y="3540"/>
                  </a:cubicBezTo>
                  <a:cubicBezTo>
                    <a:pt x="3489" y="3562"/>
                    <a:pt x="3505" y="3582"/>
                    <a:pt x="3515" y="3603"/>
                  </a:cubicBezTo>
                  <a:cubicBezTo>
                    <a:pt x="3427" y="3639"/>
                    <a:pt x="3354" y="3712"/>
                    <a:pt x="3313" y="3811"/>
                  </a:cubicBezTo>
                  <a:cubicBezTo>
                    <a:pt x="3230" y="4008"/>
                    <a:pt x="3328" y="4236"/>
                    <a:pt x="3526" y="4314"/>
                  </a:cubicBezTo>
                  <a:cubicBezTo>
                    <a:pt x="3593" y="4340"/>
                    <a:pt x="3661" y="4355"/>
                    <a:pt x="3733" y="4355"/>
                  </a:cubicBezTo>
                  <a:cubicBezTo>
                    <a:pt x="3843" y="4355"/>
                    <a:pt x="3956" y="4319"/>
                    <a:pt x="4056" y="4252"/>
                  </a:cubicBezTo>
                  <a:cubicBezTo>
                    <a:pt x="4236" y="4127"/>
                    <a:pt x="4351" y="3919"/>
                    <a:pt x="4351" y="3701"/>
                  </a:cubicBezTo>
                  <a:cubicBezTo>
                    <a:pt x="4351" y="3406"/>
                    <a:pt x="4169" y="3177"/>
                    <a:pt x="4071" y="3058"/>
                  </a:cubicBezTo>
                  <a:cubicBezTo>
                    <a:pt x="3620" y="2498"/>
                    <a:pt x="3131" y="1973"/>
                    <a:pt x="2607" y="1485"/>
                  </a:cubicBezTo>
                  <a:cubicBezTo>
                    <a:pt x="2841" y="1262"/>
                    <a:pt x="3079" y="1054"/>
                    <a:pt x="3339" y="862"/>
                  </a:cubicBezTo>
                  <a:cubicBezTo>
                    <a:pt x="3515" y="738"/>
                    <a:pt x="3551" y="498"/>
                    <a:pt x="3427" y="328"/>
                  </a:cubicBezTo>
                  <a:cubicBezTo>
                    <a:pt x="3349" y="224"/>
                    <a:pt x="3235" y="167"/>
                    <a:pt x="3115" y="167"/>
                  </a:cubicBezTo>
                  <a:cubicBezTo>
                    <a:pt x="3038" y="167"/>
                    <a:pt x="2954" y="187"/>
                    <a:pt x="2887" y="239"/>
                  </a:cubicBezTo>
                  <a:cubicBezTo>
                    <a:pt x="2581" y="462"/>
                    <a:pt x="2290" y="711"/>
                    <a:pt x="2020" y="977"/>
                  </a:cubicBezTo>
                  <a:cubicBezTo>
                    <a:pt x="1636" y="654"/>
                    <a:pt x="1246" y="349"/>
                    <a:pt x="827" y="62"/>
                  </a:cubicBezTo>
                  <a:cubicBezTo>
                    <a:pt x="764" y="21"/>
                    <a:pt x="686" y="0"/>
                    <a:pt x="614"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5966249" y="3220805"/>
              <a:ext cx="75394" cy="118009"/>
            </a:xfrm>
            <a:custGeom>
              <a:avLst/>
              <a:gdLst/>
              <a:ahLst/>
              <a:cxnLst/>
              <a:rect l="l" t="t" r="r" b="b"/>
              <a:pathLst>
                <a:path w="5741" h="8986" extrusionOk="0">
                  <a:moveTo>
                    <a:pt x="4162" y="0"/>
                  </a:moveTo>
                  <a:cubicBezTo>
                    <a:pt x="4105" y="0"/>
                    <a:pt x="4049" y="16"/>
                    <a:pt x="3997" y="42"/>
                  </a:cubicBezTo>
                  <a:cubicBezTo>
                    <a:pt x="3815" y="125"/>
                    <a:pt x="3731" y="338"/>
                    <a:pt x="3800" y="525"/>
                  </a:cubicBezTo>
                  <a:cubicBezTo>
                    <a:pt x="3887" y="754"/>
                    <a:pt x="3975" y="987"/>
                    <a:pt x="4064" y="1215"/>
                  </a:cubicBezTo>
                  <a:cubicBezTo>
                    <a:pt x="4142" y="1626"/>
                    <a:pt x="4100" y="2062"/>
                    <a:pt x="3934" y="2446"/>
                  </a:cubicBezTo>
                  <a:cubicBezTo>
                    <a:pt x="3867" y="2606"/>
                    <a:pt x="3716" y="2887"/>
                    <a:pt x="3472" y="2970"/>
                  </a:cubicBezTo>
                  <a:cubicBezTo>
                    <a:pt x="3426" y="2985"/>
                    <a:pt x="3374" y="2996"/>
                    <a:pt x="3321" y="2996"/>
                  </a:cubicBezTo>
                  <a:cubicBezTo>
                    <a:pt x="3067" y="2996"/>
                    <a:pt x="2803" y="2809"/>
                    <a:pt x="2652" y="2591"/>
                  </a:cubicBezTo>
                  <a:cubicBezTo>
                    <a:pt x="2418" y="2249"/>
                    <a:pt x="2346" y="1791"/>
                    <a:pt x="2274" y="1350"/>
                  </a:cubicBezTo>
                  <a:cubicBezTo>
                    <a:pt x="2243" y="1164"/>
                    <a:pt x="2081" y="1028"/>
                    <a:pt x="1894" y="1028"/>
                  </a:cubicBezTo>
                  <a:cubicBezTo>
                    <a:pt x="1874" y="1028"/>
                    <a:pt x="1853" y="1028"/>
                    <a:pt x="1827" y="1034"/>
                  </a:cubicBezTo>
                  <a:cubicBezTo>
                    <a:pt x="1620" y="1070"/>
                    <a:pt x="1479" y="1267"/>
                    <a:pt x="1510" y="1475"/>
                  </a:cubicBezTo>
                  <a:cubicBezTo>
                    <a:pt x="1589" y="1952"/>
                    <a:pt x="1687" y="2544"/>
                    <a:pt x="2013" y="3027"/>
                  </a:cubicBezTo>
                  <a:cubicBezTo>
                    <a:pt x="2294" y="3432"/>
                    <a:pt x="2792" y="3764"/>
                    <a:pt x="3321" y="3764"/>
                  </a:cubicBezTo>
                  <a:cubicBezTo>
                    <a:pt x="3457" y="3764"/>
                    <a:pt x="3592" y="3744"/>
                    <a:pt x="3726" y="3696"/>
                  </a:cubicBezTo>
                  <a:cubicBezTo>
                    <a:pt x="4167" y="3541"/>
                    <a:pt x="4438" y="3172"/>
                    <a:pt x="4593" y="2855"/>
                  </a:cubicBezTo>
                  <a:cubicBezTo>
                    <a:pt x="4687" y="3219"/>
                    <a:pt x="4759" y="3582"/>
                    <a:pt x="4801" y="3950"/>
                  </a:cubicBezTo>
                  <a:cubicBezTo>
                    <a:pt x="4952" y="5217"/>
                    <a:pt x="4703" y="6365"/>
                    <a:pt x="4105" y="7179"/>
                  </a:cubicBezTo>
                  <a:cubicBezTo>
                    <a:pt x="3628" y="7829"/>
                    <a:pt x="2938" y="8212"/>
                    <a:pt x="2279" y="8212"/>
                  </a:cubicBezTo>
                  <a:cubicBezTo>
                    <a:pt x="2236" y="8212"/>
                    <a:pt x="2200" y="8212"/>
                    <a:pt x="2159" y="8207"/>
                  </a:cubicBezTo>
                  <a:cubicBezTo>
                    <a:pt x="1438" y="8155"/>
                    <a:pt x="799" y="7501"/>
                    <a:pt x="846" y="6868"/>
                  </a:cubicBezTo>
                  <a:cubicBezTo>
                    <a:pt x="861" y="6655"/>
                    <a:pt x="700" y="6473"/>
                    <a:pt x="487" y="6458"/>
                  </a:cubicBezTo>
                  <a:cubicBezTo>
                    <a:pt x="477" y="6453"/>
                    <a:pt x="467" y="6453"/>
                    <a:pt x="456" y="6453"/>
                  </a:cubicBezTo>
                  <a:cubicBezTo>
                    <a:pt x="254" y="6453"/>
                    <a:pt x="94" y="6614"/>
                    <a:pt x="77" y="6811"/>
                  </a:cubicBezTo>
                  <a:cubicBezTo>
                    <a:pt x="0" y="7880"/>
                    <a:pt x="949" y="8892"/>
                    <a:pt x="2102" y="8976"/>
                  </a:cubicBezTo>
                  <a:cubicBezTo>
                    <a:pt x="2159" y="8981"/>
                    <a:pt x="2211" y="8986"/>
                    <a:pt x="2268" y="8986"/>
                  </a:cubicBezTo>
                  <a:lnTo>
                    <a:pt x="2279" y="8986"/>
                  </a:lnTo>
                  <a:cubicBezTo>
                    <a:pt x="3182" y="8986"/>
                    <a:pt x="4105" y="8478"/>
                    <a:pt x="4728" y="7637"/>
                  </a:cubicBezTo>
                  <a:cubicBezTo>
                    <a:pt x="5439" y="6660"/>
                    <a:pt x="5741" y="5321"/>
                    <a:pt x="5569" y="3857"/>
                  </a:cubicBezTo>
                  <a:cubicBezTo>
                    <a:pt x="5450" y="2860"/>
                    <a:pt x="5144" y="1911"/>
                    <a:pt x="4806" y="992"/>
                  </a:cubicBezTo>
                  <a:cubicBezTo>
                    <a:pt x="4744" y="711"/>
                    <a:pt x="4641" y="442"/>
                    <a:pt x="4495" y="198"/>
                  </a:cubicBezTo>
                  <a:cubicBezTo>
                    <a:pt x="4423" y="74"/>
                    <a:pt x="4292" y="0"/>
                    <a:pt x="416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5616218" y="3227082"/>
              <a:ext cx="99400" cy="148200"/>
            </a:xfrm>
            <a:custGeom>
              <a:avLst/>
              <a:gdLst/>
              <a:ahLst/>
              <a:cxnLst/>
              <a:rect l="l" t="t" r="r" b="b"/>
              <a:pathLst>
                <a:path w="7569" h="11285" extrusionOk="0">
                  <a:moveTo>
                    <a:pt x="2300" y="0"/>
                  </a:moveTo>
                  <a:cubicBezTo>
                    <a:pt x="2181" y="0"/>
                    <a:pt x="2056" y="20"/>
                    <a:pt x="1932" y="63"/>
                  </a:cubicBezTo>
                  <a:cubicBezTo>
                    <a:pt x="1360" y="265"/>
                    <a:pt x="955" y="861"/>
                    <a:pt x="784" y="1313"/>
                  </a:cubicBezTo>
                  <a:cubicBezTo>
                    <a:pt x="1" y="3343"/>
                    <a:pt x="327" y="5798"/>
                    <a:pt x="1640" y="7719"/>
                  </a:cubicBezTo>
                  <a:cubicBezTo>
                    <a:pt x="2830" y="9463"/>
                    <a:pt x="4807" y="10760"/>
                    <a:pt x="7059" y="11275"/>
                  </a:cubicBezTo>
                  <a:cubicBezTo>
                    <a:pt x="7090" y="11280"/>
                    <a:pt x="7116" y="11285"/>
                    <a:pt x="7148" y="11285"/>
                  </a:cubicBezTo>
                  <a:cubicBezTo>
                    <a:pt x="7324" y="11285"/>
                    <a:pt x="7480" y="11160"/>
                    <a:pt x="7521" y="10983"/>
                  </a:cubicBezTo>
                  <a:cubicBezTo>
                    <a:pt x="7569" y="10776"/>
                    <a:pt x="7439" y="10568"/>
                    <a:pt x="7231" y="10522"/>
                  </a:cubicBezTo>
                  <a:cubicBezTo>
                    <a:pt x="5166" y="10049"/>
                    <a:pt x="3359" y="8872"/>
                    <a:pt x="2279" y="7283"/>
                  </a:cubicBezTo>
                  <a:cubicBezTo>
                    <a:pt x="1106" y="5570"/>
                    <a:pt x="810" y="3384"/>
                    <a:pt x="1500" y="1589"/>
                  </a:cubicBezTo>
                  <a:cubicBezTo>
                    <a:pt x="1646" y="1225"/>
                    <a:pt x="1937" y="877"/>
                    <a:pt x="2186" y="789"/>
                  </a:cubicBezTo>
                  <a:cubicBezTo>
                    <a:pt x="2232" y="774"/>
                    <a:pt x="2269" y="768"/>
                    <a:pt x="2300" y="768"/>
                  </a:cubicBezTo>
                  <a:cubicBezTo>
                    <a:pt x="2356" y="768"/>
                    <a:pt x="2399" y="789"/>
                    <a:pt x="2430" y="805"/>
                  </a:cubicBezTo>
                  <a:cubicBezTo>
                    <a:pt x="2492" y="841"/>
                    <a:pt x="2559" y="856"/>
                    <a:pt x="2622" y="856"/>
                  </a:cubicBezTo>
                  <a:cubicBezTo>
                    <a:pt x="2756" y="856"/>
                    <a:pt x="2886" y="789"/>
                    <a:pt x="2959" y="664"/>
                  </a:cubicBezTo>
                  <a:cubicBezTo>
                    <a:pt x="3063" y="478"/>
                    <a:pt x="3000" y="245"/>
                    <a:pt x="2814" y="140"/>
                  </a:cubicBezTo>
                  <a:cubicBezTo>
                    <a:pt x="2653" y="47"/>
                    <a:pt x="2481" y="0"/>
                    <a:pt x="230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6037332" y="3182433"/>
              <a:ext cx="55091" cy="166678"/>
            </a:xfrm>
            <a:custGeom>
              <a:avLst/>
              <a:gdLst/>
              <a:ahLst/>
              <a:cxnLst/>
              <a:rect l="l" t="t" r="r" b="b"/>
              <a:pathLst>
                <a:path w="4195" h="12692" extrusionOk="0">
                  <a:moveTo>
                    <a:pt x="442" y="1"/>
                  </a:moveTo>
                  <a:cubicBezTo>
                    <a:pt x="287" y="1"/>
                    <a:pt x="146" y="94"/>
                    <a:pt x="84" y="244"/>
                  </a:cubicBezTo>
                  <a:cubicBezTo>
                    <a:pt x="0" y="442"/>
                    <a:pt x="94" y="665"/>
                    <a:pt x="292" y="748"/>
                  </a:cubicBezTo>
                  <a:cubicBezTo>
                    <a:pt x="987" y="1033"/>
                    <a:pt x="1583" y="1714"/>
                    <a:pt x="2062" y="2778"/>
                  </a:cubicBezTo>
                  <a:cubicBezTo>
                    <a:pt x="3349" y="5638"/>
                    <a:pt x="3131" y="9172"/>
                    <a:pt x="1516" y="11861"/>
                  </a:cubicBezTo>
                  <a:lnTo>
                    <a:pt x="1288" y="11798"/>
                  </a:lnTo>
                  <a:cubicBezTo>
                    <a:pt x="1257" y="11793"/>
                    <a:pt x="1221" y="11788"/>
                    <a:pt x="1190" y="11788"/>
                  </a:cubicBezTo>
                  <a:cubicBezTo>
                    <a:pt x="1018" y="11788"/>
                    <a:pt x="862" y="11903"/>
                    <a:pt x="816" y="12074"/>
                  </a:cubicBezTo>
                  <a:cubicBezTo>
                    <a:pt x="764" y="12282"/>
                    <a:pt x="888" y="12495"/>
                    <a:pt x="1090" y="12546"/>
                  </a:cubicBezTo>
                  <a:lnTo>
                    <a:pt x="1595" y="12676"/>
                  </a:lnTo>
                  <a:cubicBezTo>
                    <a:pt x="1631" y="12686"/>
                    <a:pt x="1662" y="12691"/>
                    <a:pt x="1693" y="12691"/>
                  </a:cubicBezTo>
                  <a:cubicBezTo>
                    <a:pt x="1823" y="12691"/>
                    <a:pt x="1947" y="12624"/>
                    <a:pt x="2020" y="12515"/>
                  </a:cubicBezTo>
                  <a:cubicBezTo>
                    <a:pt x="3899" y="9582"/>
                    <a:pt x="4195" y="5638"/>
                    <a:pt x="2767" y="2461"/>
                  </a:cubicBezTo>
                  <a:cubicBezTo>
                    <a:pt x="2201" y="1209"/>
                    <a:pt x="1470" y="394"/>
                    <a:pt x="587" y="32"/>
                  </a:cubicBezTo>
                  <a:cubicBezTo>
                    <a:pt x="541" y="11"/>
                    <a:pt x="488" y="1"/>
                    <a:pt x="44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6"/>
          <p:cNvSpPr txBox="1">
            <a:spLocks noGrp="1"/>
          </p:cNvSpPr>
          <p:nvPr>
            <p:ph type="ctrTitle"/>
          </p:nvPr>
        </p:nvSpPr>
        <p:spPr>
          <a:xfrm>
            <a:off x="-615479" y="5435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dirty="0"/>
              <a:t>Jenis FSA</a:t>
            </a:r>
            <a:endParaRPr dirty="0"/>
          </a:p>
        </p:txBody>
      </p:sp>
      <p:grpSp>
        <p:nvGrpSpPr>
          <p:cNvPr id="448" name="Google Shape;448;p36"/>
          <p:cNvGrpSpPr/>
          <p:nvPr/>
        </p:nvGrpSpPr>
        <p:grpSpPr>
          <a:xfrm>
            <a:off x="0" y="153154"/>
            <a:ext cx="816893" cy="559714"/>
            <a:chOff x="1575832" y="2654658"/>
            <a:chExt cx="743373" cy="509340"/>
          </a:xfrm>
        </p:grpSpPr>
        <p:sp>
          <p:nvSpPr>
            <p:cNvPr id="449" name="Google Shape;449;p36"/>
            <p:cNvSpPr/>
            <p:nvPr/>
          </p:nvSpPr>
          <p:spPr>
            <a:xfrm>
              <a:off x="1575832" y="2812233"/>
              <a:ext cx="78391" cy="48002"/>
            </a:xfrm>
            <a:custGeom>
              <a:avLst/>
              <a:gdLst/>
              <a:ahLst/>
              <a:cxnLst/>
              <a:rect l="l" t="t" r="r" b="b"/>
              <a:pathLst>
                <a:path w="2546" h="1559" extrusionOk="0">
                  <a:moveTo>
                    <a:pt x="1282" y="0"/>
                  </a:moveTo>
                  <a:cubicBezTo>
                    <a:pt x="978" y="0"/>
                    <a:pt x="736" y="54"/>
                    <a:pt x="533" y="155"/>
                  </a:cubicBezTo>
                  <a:cubicBezTo>
                    <a:pt x="271" y="295"/>
                    <a:pt x="88" y="527"/>
                    <a:pt x="50" y="789"/>
                  </a:cubicBezTo>
                  <a:cubicBezTo>
                    <a:pt x="1" y="1094"/>
                    <a:pt x="175" y="1403"/>
                    <a:pt x="445" y="1500"/>
                  </a:cubicBezTo>
                  <a:cubicBezTo>
                    <a:pt x="502" y="1519"/>
                    <a:pt x="562" y="1529"/>
                    <a:pt x="623" y="1529"/>
                  </a:cubicBezTo>
                  <a:cubicBezTo>
                    <a:pt x="851" y="1529"/>
                    <a:pt x="1090" y="1397"/>
                    <a:pt x="1224" y="1175"/>
                  </a:cubicBezTo>
                  <a:cubicBezTo>
                    <a:pt x="1249" y="1146"/>
                    <a:pt x="1268" y="1108"/>
                    <a:pt x="1282" y="1074"/>
                  </a:cubicBezTo>
                  <a:cubicBezTo>
                    <a:pt x="1336" y="1157"/>
                    <a:pt x="1399" y="1233"/>
                    <a:pt x="1476" y="1297"/>
                  </a:cubicBezTo>
                  <a:cubicBezTo>
                    <a:pt x="1670" y="1465"/>
                    <a:pt x="1921" y="1558"/>
                    <a:pt x="2177" y="1558"/>
                  </a:cubicBezTo>
                  <a:cubicBezTo>
                    <a:pt x="2264" y="1558"/>
                    <a:pt x="2352" y="1543"/>
                    <a:pt x="2439" y="1523"/>
                  </a:cubicBezTo>
                  <a:cubicBezTo>
                    <a:pt x="2506" y="1505"/>
                    <a:pt x="2545" y="1436"/>
                    <a:pt x="2526" y="1369"/>
                  </a:cubicBezTo>
                  <a:cubicBezTo>
                    <a:pt x="2514" y="1311"/>
                    <a:pt x="2462" y="1274"/>
                    <a:pt x="2405" y="1274"/>
                  </a:cubicBezTo>
                  <a:cubicBezTo>
                    <a:pt x="2395" y="1274"/>
                    <a:pt x="2386" y="1275"/>
                    <a:pt x="2376" y="1277"/>
                  </a:cubicBezTo>
                  <a:cubicBezTo>
                    <a:pt x="2311" y="1295"/>
                    <a:pt x="2243" y="1303"/>
                    <a:pt x="2176" y="1303"/>
                  </a:cubicBezTo>
                  <a:cubicBezTo>
                    <a:pt x="1981" y="1303"/>
                    <a:pt x="1784" y="1234"/>
                    <a:pt x="1641" y="1108"/>
                  </a:cubicBezTo>
                  <a:cubicBezTo>
                    <a:pt x="1505" y="987"/>
                    <a:pt x="1409" y="818"/>
                    <a:pt x="1374" y="639"/>
                  </a:cubicBezTo>
                  <a:cubicBezTo>
                    <a:pt x="1380" y="557"/>
                    <a:pt x="1374" y="469"/>
                    <a:pt x="1365" y="378"/>
                  </a:cubicBezTo>
                  <a:cubicBezTo>
                    <a:pt x="1360" y="315"/>
                    <a:pt x="1307" y="266"/>
                    <a:pt x="1239" y="266"/>
                  </a:cubicBezTo>
                  <a:cubicBezTo>
                    <a:pt x="1177" y="266"/>
                    <a:pt x="1123" y="315"/>
                    <a:pt x="1113" y="378"/>
                  </a:cubicBezTo>
                  <a:cubicBezTo>
                    <a:pt x="1104" y="469"/>
                    <a:pt x="1108" y="566"/>
                    <a:pt x="1123" y="659"/>
                  </a:cubicBezTo>
                  <a:cubicBezTo>
                    <a:pt x="1113" y="813"/>
                    <a:pt x="1075" y="943"/>
                    <a:pt x="1012" y="1045"/>
                  </a:cubicBezTo>
                  <a:cubicBezTo>
                    <a:pt x="933" y="1172"/>
                    <a:pt x="779" y="1279"/>
                    <a:pt x="628" y="1279"/>
                  </a:cubicBezTo>
                  <a:cubicBezTo>
                    <a:pt x="594" y="1279"/>
                    <a:pt x="560" y="1274"/>
                    <a:pt x="528" y="1262"/>
                  </a:cubicBezTo>
                  <a:cubicBezTo>
                    <a:pt x="373" y="1204"/>
                    <a:pt x="267" y="1012"/>
                    <a:pt x="296" y="827"/>
                  </a:cubicBezTo>
                  <a:cubicBezTo>
                    <a:pt x="325" y="648"/>
                    <a:pt x="461" y="479"/>
                    <a:pt x="649" y="378"/>
                  </a:cubicBezTo>
                  <a:cubicBezTo>
                    <a:pt x="813" y="295"/>
                    <a:pt x="1021" y="252"/>
                    <a:pt x="1282" y="252"/>
                  </a:cubicBezTo>
                  <a:cubicBezTo>
                    <a:pt x="1351" y="252"/>
                    <a:pt x="1409" y="194"/>
                    <a:pt x="1409" y="126"/>
                  </a:cubicBezTo>
                  <a:cubicBezTo>
                    <a:pt x="1409" y="59"/>
                    <a:pt x="1351" y="0"/>
                    <a:pt x="128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932850" y="3069843"/>
              <a:ext cx="46216" cy="94156"/>
            </a:xfrm>
            <a:custGeom>
              <a:avLst/>
              <a:gdLst/>
              <a:ahLst/>
              <a:cxnLst/>
              <a:rect l="l" t="t" r="r" b="b"/>
              <a:pathLst>
                <a:path w="1501" h="3058" extrusionOk="0">
                  <a:moveTo>
                    <a:pt x="813" y="1761"/>
                  </a:moveTo>
                  <a:cubicBezTo>
                    <a:pt x="821" y="1761"/>
                    <a:pt x="829" y="1761"/>
                    <a:pt x="838" y="1762"/>
                  </a:cubicBezTo>
                  <a:cubicBezTo>
                    <a:pt x="929" y="1766"/>
                    <a:pt x="1026" y="1820"/>
                    <a:pt x="1103" y="1901"/>
                  </a:cubicBezTo>
                  <a:cubicBezTo>
                    <a:pt x="1195" y="2008"/>
                    <a:pt x="1244" y="2153"/>
                    <a:pt x="1233" y="2307"/>
                  </a:cubicBezTo>
                  <a:cubicBezTo>
                    <a:pt x="1229" y="2458"/>
                    <a:pt x="1166" y="2597"/>
                    <a:pt x="1065" y="2684"/>
                  </a:cubicBezTo>
                  <a:cubicBezTo>
                    <a:pt x="976" y="2766"/>
                    <a:pt x="853" y="2809"/>
                    <a:pt x="720" y="2809"/>
                  </a:cubicBezTo>
                  <a:cubicBezTo>
                    <a:pt x="701" y="2809"/>
                    <a:pt x="682" y="2808"/>
                    <a:pt x="663" y="2806"/>
                  </a:cubicBezTo>
                  <a:cubicBezTo>
                    <a:pt x="547" y="2791"/>
                    <a:pt x="441" y="2748"/>
                    <a:pt x="363" y="2680"/>
                  </a:cubicBezTo>
                  <a:cubicBezTo>
                    <a:pt x="353" y="2477"/>
                    <a:pt x="353" y="2260"/>
                    <a:pt x="427" y="2070"/>
                  </a:cubicBezTo>
                  <a:cubicBezTo>
                    <a:pt x="491" y="1914"/>
                    <a:pt x="639" y="1761"/>
                    <a:pt x="813" y="1761"/>
                  </a:cubicBezTo>
                  <a:close/>
                  <a:moveTo>
                    <a:pt x="131" y="1"/>
                  </a:moveTo>
                  <a:cubicBezTo>
                    <a:pt x="63" y="1"/>
                    <a:pt x="5" y="59"/>
                    <a:pt x="5" y="126"/>
                  </a:cubicBezTo>
                  <a:cubicBezTo>
                    <a:pt x="1" y="954"/>
                    <a:pt x="34" y="1785"/>
                    <a:pt x="102" y="2613"/>
                  </a:cubicBezTo>
                  <a:cubicBezTo>
                    <a:pt x="68" y="2655"/>
                    <a:pt x="63" y="2719"/>
                    <a:pt x="102" y="2767"/>
                  </a:cubicBezTo>
                  <a:cubicBezTo>
                    <a:pt x="223" y="2927"/>
                    <a:pt x="416" y="3033"/>
                    <a:pt x="634" y="3057"/>
                  </a:cubicBezTo>
                  <a:lnTo>
                    <a:pt x="721" y="3057"/>
                  </a:lnTo>
                  <a:cubicBezTo>
                    <a:pt x="914" y="3057"/>
                    <a:pt x="1099" y="2994"/>
                    <a:pt x="1233" y="2874"/>
                  </a:cubicBezTo>
                  <a:cubicBezTo>
                    <a:pt x="1384" y="2738"/>
                    <a:pt x="1476" y="2539"/>
                    <a:pt x="1485" y="2322"/>
                  </a:cubicBezTo>
                  <a:cubicBezTo>
                    <a:pt x="1500" y="2099"/>
                    <a:pt x="1427" y="1887"/>
                    <a:pt x="1291" y="1733"/>
                  </a:cubicBezTo>
                  <a:cubicBezTo>
                    <a:pt x="1171" y="1601"/>
                    <a:pt x="1016" y="1519"/>
                    <a:pt x="856" y="1510"/>
                  </a:cubicBezTo>
                  <a:cubicBezTo>
                    <a:pt x="841" y="1508"/>
                    <a:pt x="825" y="1508"/>
                    <a:pt x="810" y="1508"/>
                  </a:cubicBezTo>
                  <a:cubicBezTo>
                    <a:pt x="594" y="1508"/>
                    <a:pt x="418" y="1637"/>
                    <a:pt x="300" y="1791"/>
                  </a:cubicBezTo>
                  <a:cubicBezTo>
                    <a:pt x="271" y="1239"/>
                    <a:pt x="257" y="677"/>
                    <a:pt x="257" y="126"/>
                  </a:cubicBezTo>
                  <a:cubicBezTo>
                    <a:pt x="257" y="59"/>
                    <a:pt x="189" y="5"/>
                    <a:pt x="13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067556" y="2760457"/>
              <a:ext cx="41874" cy="51758"/>
            </a:xfrm>
            <a:custGeom>
              <a:avLst/>
              <a:gdLst/>
              <a:ahLst/>
              <a:cxnLst/>
              <a:rect l="l" t="t" r="r" b="b"/>
              <a:pathLst>
                <a:path w="1360" h="1681" extrusionOk="0">
                  <a:moveTo>
                    <a:pt x="915" y="1"/>
                  </a:moveTo>
                  <a:cubicBezTo>
                    <a:pt x="653" y="1"/>
                    <a:pt x="389" y="122"/>
                    <a:pt x="228" y="336"/>
                  </a:cubicBezTo>
                  <a:cubicBezTo>
                    <a:pt x="1" y="636"/>
                    <a:pt x="10" y="1086"/>
                    <a:pt x="252" y="1381"/>
                  </a:cubicBezTo>
                  <a:cubicBezTo>
                    <a:pt x="412" y="1575"/>
                    <a:pt x="663" y="1681"/>
                    <a:pt x="914" y="1681"/>
                  </a:cubicBezTo>
                  <a:cubicBezTo>
                    <a:pt x="1036" y="1681"/>
                    <a:pt x="1157" y="1657"/>
                    <a:pt x="1273" y="1604"/>
                  </a:cubicBezTo>
                  <a:cubicBezTo>
                    <a:pt x="1336" y="1570"/>
                    <a:pt x="1360" y="1497"/>
                    <a:pt x="1331" y="1435"/>
                  </a:cubicBezTo>
                  <a:cubicBezTo>
                    <a:pt x="1310" y="1390"/>
                    <a:pt x="1264" y="1364"/>
                    <a:pt x="1217" y="1364"/>
                  </a:cubicBezTo>
                  <a:cubicBezTo>
                    <a:pt x="1198" y="1364"/>
                    <a:pt x="1179" y="1368"/>
                    <a:pt x="1161" y="1376"/>
                  </a:cubicBezTo>
                  <a:cubicBezTo>
                    <a:pt x="1085" y="1412"/>
                    <a:pt x="1000" y="1430"/>
                    <a:pt x="915" y="1430"/>
                  </a:cubicBezTo>
                  <a:cubicBezTo>
                    <a:pt x="737" y="1430"/>
                    <a:pt x="557" y="1354"/>
                    <a:pt x="445" y="1216"/>
                  </a:cubicBezTo>
                  <a:cubicBezTo>
                    <a:pt x="276" y="1019"/>
                    <a:pt x="271" y="694"/>
                    <a:pt x="427" y="486"/>
                  </a:cubicBezTo>
                  <a:cubicBezTo>
                    <a:pt x="539" y="339"/>
                    <a:pt x="728" y="252"/>
                    <a:pt x="914" y="252"/>
                  </a:cubicBezTo>
                  <a:cubicBezTo>
                    <a:pt x="990" y="252"/>
                    <a:pt x="1067" y="267"/>
                    <a:pt x="1137" y="298"/>
                  </a:cubicBezTo>
                  <a:cubicBezTo>
                    <a:pt x="1152" y="304"/>
                    <a:pt x="1167" y="307"/>
                    <a:pt x="1183" y="307"/>
                  </a:cubicBezTo>
                  <a:cubicBezTo>
                    <a:pt x="1232" y="307"/>
                    <a:pt x="1280" y="278"/>
                    <a:pt x="1302" y="230"/>
                  </a:cubicBezTo>
                  <a:cubicBezTo>
                    <a:pt x="1331" y="167"/>
                    <a:pt x="1302" y="90"/>
                    <a:pt x="1233" y="66"/>
                  </a:cubicBezTo>
                  <a:cubicBezTo>
                    <a:pt x="1133" y="22"/>
                    <a:pt x="1024" y="1"/>
                    <a:pt x="91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36"/>
            <p:cNvGrpSpPr/>
            <p:nvPr/>
          </p:nvGrpSpPr>
          <p:grpSpPr>
            <a:xfrm>
              <a:off x="1712141" y="2654658"/>
              <a:ext cx="607063" cy="363143"/>
              <a:chOff x="5612475" y="2833900"/>
              <a:chExt cx="537224" cy="321365"/>
            </a:xfrm>
          </p:grpSpPr>
          <p:sp>
            <p:nvSpPr>
              <p:cNvPr id="453" name="Google Shape;453;p36"/>
              <p:cNvSpPr/>
              <p:nvPr/>
            </p:nvSpPr>
            <p:spPr>
              <a:xfrm>
                <a:off x="5612475" y="2833900"/>
                <a:ext cx="537224" cy="321365"/>
              </a:xfrm>
              <a:custGeom>
                <a:avLst/>
                <a:gdLst/>
                <a:ahLst/>
                <a:cxnLst/>
                <a:rect l="l" t="t" r="r" b="b"/>
                <a:pathLst>
                  <a:path w="40908" h="24471" extrusionOk="0">
                    <a:moveTo>
                      <a:pt x="1297" y="966"/>
                    </a:moveTo>
                    <a:lnTo>
                      <a:pt x="13355" y="8150"/>
                    </a:lnTo>
                    <a:lnTo>
                      <a:pt x="12358" y="9142"/>
                    </a:lnTo>
                    <a:cubicBezTo>
                      <a:pt x="12209" y="9293"/>
                      <a:pt x="12209" y="9537"/>
                      <a:pt x="12358" y="9686"/>
                    </a:cubicBezTo>
                    <a:cubicBezTo>
                      <a:pt x="12432" y="9765"/>
                      <a:pt x="12530" y="9801"/>
                      <a:pt x="12634" y="9801"/>
                    </a:cubicBezTo>
                    <a:cubicBezTo>
                      <a:pt x="12732" y="9801"/>
                      <a:pt x="12826" y="9765"/>
                      <a:pt x="12904" y="9693"/>
                    </a:cubicBezTo>
                    <a:lnTo>
                      <a:pt x="13963" y="8634"/>
                    </a:lnTo>
                    <a:cubicBezTo>
                      <a:pt x="13989" y="8608"/>
                      <a:pt x="14004" y="8576"/>
                      <a:pt x="14020" y="8545"/>
                    </a:cubicBezTo>
                    <a:lnTo>
                      <a:pt x="39118" y="23495"/>
                    </a:lnTo>
                    <a:lnTo>
                      <a:pt x="9162" y="23614"/>
                    </a:lnTo>
                    <a:lnTo>
                      <a:pt x="8834" y="14556"/>
                    </a:lnTo>
                    <a:cubicBezTo>
                      <a:pt x="8824" y="14353"/>
                      <a:pt x="8663" y="14182"/>
                      <a:pt x="8460" y="14182"/>
                    </a:cubicBezTo>
                    <a:lnTo>
                      <a:pt x="8434" y="14182"/>
                    </a:lnTo>
                    <a:cubicBezTo>
                      <a:pt x="8367" y="14187"/>
                      <a:pt x="8310" y="14209"/>
                      <a:pt x="8259" y="14240"/>
                    </a:cubicBezTo>
                    <a:lnTo>
                      <a:pt x="8254" y="14125"/>
                    </a:lnTo>
                    <a:lnTo>
                      <a:pt x="1002" y="14068"/>
                    </a:lnTo>
                    <a:lnTo>
                      <a:pt x="1297" y="966"/>
                    </a:lnTo>
                    <a:close/>
                    <a:moveTo>
                      <a:pt x="981" y="14836"/>
                    </a:moveTo>
                    <a:lnTo>
                      <a:pt x="8072" y="14894"/>
                    </a:lnTo>
                    <a:lnTo>
                      <a:pt x="8388" y="23614"/>
                    </a:lnTo>
                    <a:lnTo>
                      <a:pt x="1323" y="23639"/>
                    </a:lnTo>
                    <a:lnTo>
                      <a:pt x="2356" y="22508"/>
                    </a:lnTo>
                    <a:cubicBezTo>
                      <a:pt x="2497" y="22352"/>
                      <a:pt x="2486" y="22108"/>
                      <a:pt x="2330" y="21964"/>
                    </a:cubicBezTo>
                    <a:cubicBezTo>
                      <a:pt x="2258" y="21895"/>
                      <a:pt x="2164" y="21864"/>
                      <a:pt x="2071" y="21864"/>
                    </a:cubicBezTo>
                    <a:cubicBezTo>
                      <a:pt x="1967" y="21864"/>
                      <a:pt x="1858" y="21906"/>
                      <a:pt x="1785" y="21988"/>
                    </a:cubicBezTo>
                    <a:lnTo>
                      <a:pt x="794" y="23078"/>
                    </a:lnTo>
                    <a:lnTo>
                      <a:pt x="981" y="14836"/>
                    </a:lnTo>
                    <a:close/>
                    <a:moveTo>
                      <a:pt x="918" y="1"/>
                    </a:moveTo>
                    <a:cubicBezTo>
                      <a:pt x="705" y="1"/>
                      <a:pt x="545" y="172"/>
                      <a:pt x="540" y="380"/>
                    </a:cubicBezTo>
                    <a:lnTo>
                      <a:pt x="0" y="24024"/>
                    </a:lnTo>
                    <a:cubicBezTo>
                      <a:pt x="0" y="24127"/>
                      <a:pt x="36" y="24226"/>
                      <a:pt x="109" y="24299"/>
                    </a:cubicBezTo>
                    <a:cubicBezTo>
                      <a:pt x="181" y="24377"/>
                      <a:pt x="281" y="24418"/>
                      <a:pt x="384" y="24418"/>
                    </a:cubicBezTo>
                    <a:lnTo>
                      <a:pt x="389" y="24418"/>
                    </a:lnTo>
                    <a:lnTo>
                      <a:pt x="8565" y="24387"/>
                    </a:lnTo>
                    <a:cubicBezTo>
                      <a:pt x="8627" y="24434"/>
                      <a:pt x="8705" y="24470"/>
                      <a:pt x="8788" y="24470"/>
                    </a:cubicBezTo>
                    <a:cubicBezTo>
                      <a:pt x="8793" y="24470"/>
                      <a:pt x="8798" y="24470"/>
                      <a:pt x="8803" y="24465"/>
                    </a:cubicBezTo>
                    <a:cubicBezTo>
                      <a:pt x="8886" y="24465"/>
                      <a:pt x="8959" y="24429"/>
                      <a:pt x="9021" y="24382"/>
                    </a:cubicBezTo>
                    <a:lnTo>
                      <a:pt x="40426" y="24262"/>
                    </a:lnTo>
                    <a:cubicBezTo>
                      <a:pt x="40493" y="24262"/>
                      <a:pt x="40555" y="24237"/>
                      <a:pt x="40613" y="24206"/>
                    </a:cubicBezTo>
                    <a:cubicBezTo>
                      <a:pt x="40690" y="24175"/>
                      <a:pt x="40757" y="24122"/>
                      <a:pt x="40799" y="24050"/>
                    </a:cubicBezTo>
                    <a:cubicBezTo>
                      <a:pt x="40908" y="23868"/>
                      <a:pt x="40851" y="23629"/>
                      <a:pt x="40664" y="23521"/>
                    </a:cubicBezTo>
                    <a:lnTo>
                      <a:pt x="1287" y="63"/>
                    </a:lnTo>
                    <a:cubicBezTo>
                      <a:pt x="1225" y="27"/>
                      <a:pt x="1158" y="7"/>
                      <a:pt x="1090" y="7"/>
                    </a:cubicBezTo>
                    <a:cubicBezTo>
                      <a:pt x="1064" y="7"/>
                      <a:pt x="1033" y="12"/>
                      <a:pt x="1002" y="17"/>
                    </a:cubicBezTo>
                    <a:cubicBezTo>
                      <a:pt x="981" y="12"/>
                      <a:pt x="960" y="1"/>
                      <a:pt x="93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5646080" y="3093478"/>
                <a:ext cx="21340" cy="18070"/>
              </a:xfrm>
              <a:custGeom>
                <a:avLst/>
                <a:gdLst/>
                <a:ahLst/>
                <a:cxnLst/>
                <a:rect l="l" t="t" r="r" b="b"/>
                <a:pathLst>
                  <a:path w="1625" h="1376" extrusionOk="0">
                    <a:moveTo>
                      <a:pt x="1189" y="0"/>
                    </a:moveTo>
                    <a:cubicBezTo>
                      <a:pt x="1105" y="0"/>
                      <a:pt x="1023" y="31"/>
                      <a:pt x="949" y="89"/>
                    </a:cubicBezTo>
                    <a:lnTo>
                      <a:pt x="197" y="690"/>
                    </a:lnTo>
                    <a:cubicBezTo>
                      <a:pt x="31" y="820"/>
                      <a:pt x="0" y="1064"/>
                      <a:pt x="135" y="1231"/>
                    </a:cubicBezTo>
                    <a:cubicBezTo>
                      <a:pt x="213" y="1329"/>
                      <a:pt x="322" y="1376"/>
                      <a:pt x="436" y="1376"/>
                    </a:cubicBezTo>
                    <a:cubicBezTo>
                      <a:pt x="518" y="1376"/>
                      <a:pt x="607" y="1349"/>
                      <a:pt x="674" y="1293"/>
                    </a:cubicBezTo>
                    <a:lnTo>
                      <a:pt x="1433" y="690"/>
                    </a:lnTo>
                    <a:cubicBezTo>
                      <a:pt x="1598" y="556"/>
                      <a:pt x="1625" y="312"/>
                      <a:pt x="1490" y="146"/>
                    </a:cubicBezTo>
                    <a:cubicBezTo>
                      <a:pt x="1417" y="53"/>
                      <a:pt x="1303" y="0"/>
                      <a:pt x="11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5673407" y="3063419"/>
                <a:ext cx="19305" cy="20053"/>
              </a:xfrm>
              <a:custGeom>
                <a:avLst/>
                <a:gdLst/>
                <a:ahLst/>
                <a:cxnLst/>
                <a:rect l="l" t="t" r="r" b="b"/>
                <a:pathLst>
                  <a:path w="1470" h="1527" extrusionOk="0">
                    <a:moveTo>
                      <a:pt x="1039" y="1"/>
                    </a:moveTo>
                    <a:cubicBezTo>
                      <a:pt x="924" y="1"/>
                      <a:pt x="811" y="47"/>
                      <a:pt x="732" y="145"/>
                    </a:cubicBezTo>
                    <a:lnTo>
                      <a:pt x="130" y="898"/>
                    </a:lnTo>
                    <a:cubicBezTo>
                      <a:pt x="1" y="1065"/>
                      <a:pt x="26" y="1309"/>
                      <a:pt x="193" y="1443"/>
                    </a:cubicBezTo>
                    <a:cubicBezTo>
                      <a:pt x="265" y="1501"/>
                      <a:pt x="348" y="1527"/>
                      <a:pt x="431" y="1527"/>
                    </a:cubicBezTo>
                    <a:cubicBezTo>
                      <a:pt x="545" y="1527"/>
                      <a:pt x="660" y="1474"/>
                      <a:pt x="737" y="1381"/>
                    </a:cubicBezTo>
                    <a:lnTo>
                      <a:pt x="1340" y="624"/>
                    </a:lnTo>
                    <a:cubicBezTo>
                      <a:pt x="1470" y="457"/>
                      <a:pt x="1443" y="213"/>
                      <a:pt x="1278" y="83"/>
                    </a:cubicBezTo>
                    <a:cubicBezTo>
                      <a:pt x="1204" y="26"/>
                      <a:pt x="1122" y="1"/>
                      <a:pt x="103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5699369" y="3033898"/>
                <a:ext cx="17414" cy="18083"/>
              </a:xfrm>
              <a:custGeom>
                <a:avLst/>
                <a:gdLst/>
                <a:ahLst/>
                <a:cxnLst/>
                <a:rect l="l" t="t" r="r" b="b"/>
                <a:pathLst>
                  <a:path w="1326" h="1377" extrusionOk="0">
                    <a:moveTo>
                      <a:pt x="889" y="0"/>
                    </a:moveTo>
                    <a:cubicBezTo>
                      <a:pt x="774" y="0"/>
                      <a:pt x="655" y="52"/>
                      <a:pt x="583" y="156"/>
                    </a:cubicBezTo>
                    <a:lnTo>
                      <a:pt x="130" y="764"/>
                    </a:lnTo>
                    <a:cubicBezTo>
                      <a:pt x="1" y="934"/>
                      <a:pt x="37" y="1174"/>
                      <a:pt x="209" y="1303"/>
                    </a:cubicBezTo>
                    <a:cubicBezTo>
                      <a:pt x="281" y="1351"/>
                      <a:pt x="360" y="1377"/>
                      <a:pt x="442" y="1377"/>
                    </a:cubicBezTo>
                    <a:cubicBezTo>
                      <a:pt x="556" y="1377"/>
                      <a:pt x="676" y="1324"/>
                      <a:pt x="748" y="1221"/>
                    </a:cubicBezTo>
                    <a:lnTo>
                      <a:pt x="1201" y="613"/>
                    </a:lnTo>
                    <a:cubicBezTo>
                      <a:pt x="1325" y="442"/>
                      <a:pt x="1288" y="203"/>
                      <a:pt x="1117" y="74"/>
                    </a:cubicBezTo>
                    <a:cubicBezTo>
                      <a:pt x="1050" y="21"/>
                      <a:pt x="971" y="0"/>
                      <a:pt x="8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5727051" y="2998245"/>
                <a:ext cx="17532" cy="20053"/>
              </a:xfrm>
              <a:custGeom>
                <a:avLst/>
                <a:gdLst/>
                <a:ahLst/>
                <a:cxnLst/>
                <a:rect l="l" t="t" r="r" b="b"/>
                <a:pathLst>
                  <a:path w="1335" h="1527" extrusionOk="0">
                    <a:moveTo>
                      <a:pt x="893" y="1"/>
                    </a:moveTo>
                    <a:cubicBezTo>
                      <a:pt x="763" y="1"/>
                      <a:pt x="634" y="68"/>
                      <a:pt x="566" y="187"/>
                    </a:cubicBezTo>
                    <a:lnTo>
                      <a:pt x="109" y="940"/>
                    </a:lnTo>
                    <a:cubicBezTo>
                      <a:pt x="1" y="1127"/>
                      <a:pt x="63" y="1361"/>
                      <a:pt x="245" y="1469"/>
                    </a:cubicBezTo>
                    <a:cubicBezTo>
                      <a:pt x="307" y="1507"/>
                      <a:pt x="374" y="1527"/>
                      <a:pt x="442" y="1527"/>
                    </a:cubicBezTo>
                    <a:cubicBezTo>
                      <a:pt x="571" y="1527"/>
                      <a:pt x="701" y="1459"/>
                      <a:pt x="774" y="1340"/>
                    </a:cubicBezTo>
                    <a:lnTo>
                      <a:pt x="1225" y="582"/>
                    </a:lnTo>
                    <a:cubicBezTo>
                      <a:pt x="1335" y="400"/>
                      <a:pt x="1278" y="168"/>
                      <a:pt x="1091" y="53"/>
                    </a:cubicBezTo>
                    <a:cubicBezTo>
                      <a:pt x="1028" y="17"/>
                      <a:pt x="961" y="1"/>
                      <a:pt x="893"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5753157" y="2968541"/>
                <a:ext cx="19029" cy="18070"/>
              </a:xfrm>
              <a:custGeom>
                <a:avLst/>
                <a:gdLst/>
                <a:ahLst/>
                <a:cxnLst/>
                <a:rect l="l" t="t" r="r" b="b"/>
                <a:pathLst>
                  <a:path w="1449" h="1376" extrusionOk="0">
                    <a:moveTo>
                      <a:pt x="1029" y="0"/>
                    </a:moveTo>
                    <a:cubicBezTo>
                      <a:pt x="929" y="0"/>
                      <a:pt x="831" y="36"/>
                      <a:pt x="753" y="114"/>
                    </a:cubicBezTo>
                    <a:lnTo>
                      <a:pt x="150" y="717"/>
                    </a:lnTo>
                    <a:cubicBezTo>
                      <a:pt x="1" y="866"/>
                      <a:pt x="1" y="1110"/>
                      <a:pt x="150" y="1261"/>
                    </a:cubicBezTo>
                    <a:cubicBezTo>
                      <a:pt x="224" y="1333"/>
                      <a:pt x="322" y="1376"/>
                      <a:pt x="421" y="1376"/>
                    </a:cubicBezTo>
                    <a:cubicBezTo>
                      <a:pt x="519" y="1376"/>
                      <a:pt x="618" y="1333"/>
                      <a:pt x="696" y="1261"/>
                    </a:cubicBezTo>
                    <a:lnTo>
                      <a:pt x="1298" y="659"/>
                    </a:lnTo>
                    <a:cubicBezTo>
                      <a:pt x="1449" y="509"/>
                      <a:pt x="1449" y="264"/>
                      <a:pt x="1298" y="114"/>
                    </a:cubicBezTo>
                    <a:cubicBezTo>
                      <a:pt x="1226" y="36"/>
                      <a:pt x="1127" y="0"/>
                      <a:pt x="102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72852092-0FF7-D80F-F574-037178EF64D4}"/>
              </a:ext>
            </a:extLst>
          </p:cNvPr>
          <p:cNvSpPr txBox="1"/>
          <p:nvPr/>
        </p:nvSpPr>
        <p:spPr>
          <a:xfrm>
            <a:off x="149790" y="916142"/>
            <a:ext cx="3846459" cy="584775"/>
          </a:xfrm>
          <a:prstGeom prst="rect">
            <a:avLst/>
          </a:prstGeom>
          <a:noFill/>
        </p:spPr>
        <p:txBody>
          <a:bodyPr wrap="square">
            <a:spAutoFit/>
          </a:bodyPr>
          <a:lstStyle/>
          <a:p>
            <a:r>
              <a:rPr lang="it-IT" sz="1600" b="0" i="0" dirty="0">
                <a:solidFill>
                  <a:schemeClr val="tx1"/>
                </a:solidFill>
                <a:effectLst/>
                <a:latin typeface="Georgia" panose="02040502050405020303" pitchFamily="18" charset="0"/>
              </a:rPr>
              <a:t> </a:t>
            </a:r>
            <a:r>
              <a:rPr lang="en-US" sz="1600" b="0" i="0" dirty="0">
                <a:solidFill>
                  <a:schemeClr val="tx1"/>
                </a:solidFill>
                <a:effectLst/>
                <a:latin typeface="Georgia" panose="02040502050405020303" pitchFamily="18" charset="0"/>
              </a:rPr>
              <a:t>2. </a:t>
            </a:r>
            <a:r>
              <a:rPr lang="en-US" sz="1600" b="1" i="0" dirty="0">
                <a:solidFill>
                  <a:schemeClr val="tx1"/>
                </a:solidFill>
                <a:effectLst/>
                <a:latin typeface="Georgia" panose="02040502050405020303" pitchFamily="18" charset="0"/>
              </a:rPr>
              <a:t>Non-deterministic Finite Automata (NFA)</a:t>
            </a:r>
            <a:r>
              <a:rPr lang="en-US" sz="1600" b="0" i="0" dirty="0">
                <a:solidFill>
                  <a:schemeClr val="tx1"/>
                </a:solidFill>
                <a:effectLst/>
                <a:latin typeface="Georgia" panose="02040502050405020303" pitchFamily="18" charset="0"/>
              </a:rPr>
              <a:t> </a:t>
            </a:r>
            <a:endParaRPr lang="en-US" sz="1600" dirty="0">
              <a:solidFill>
                <a:schemeClr val="tx1"/>
              </a:solidFill>
            </a:endParaRPr>
          </a:p>
        </p:txBody>
      </p:sp>
      <p:sp>
        <p:nvSpPr>
          <p:cNvPr id="16" name="Google Shape;163;p29">
            <a:extLst>
              <a:ext uri="{FF2B5EF4-FFF2-40B4-BE49-F238E27FC236}">
                <a16:creationId xmlns:a16="http://schemas.microsoft.com/office/drawing/2014/main" id="{D06F2B72-82CB-D5B3-85E7-A9A03287FDE1}"/>
              </a:ext>
            </a:extLst>
          </p:cNvPr>
          <p:cNvSpPr/>
          <p:nvPr/>
        </p:nvSpPr>
        <p:spPr>
          <a:xfrm>
            <a:off x="6108661" y="1500917"/>
            <a:ext cx="20280" cy="1641368"/>
          </a:xfrm>
          <a:custGeom>
            <a:avLst/>
            <a:gdLst/>
            <a:ahLst/>
            <a:cxnLst/>
            <a:rect l="l" t="t" r="r" b="b"/>
            <a:pathLst>
              <a:path w="252" h="20396" extrusionOk="0">
                <a:moveTo>
                  <a:pt x="125" y="0"/>
                </a:moveTo>
                <a:cubicBezTo>
                  <a:pt x="58" y="0"/>
                  <a:pt x="0" y="52"/>
                  <a:pt x="0" y="125"/>
                </a:cubicBezTo>
                <a:lnTo>
                  <a:pt x="0" y="628"/>
                </a:lnTo>
                <a:cubicBezTo>
                  <a:pt x="0" y="697"/>
                  <a:pt x="58" y="755"/>
                  <a:pt x="125" y="755"/>
                </a:cubicBezTo>
                <a:cubicBezTo>
                  <a:pt x="199" y="755"/>
                  <a:pt x="252" y="697"/>
                  <a:pt x="252" y="628"/>
                </a:cubicBezTo>
                <a:lnTo>
                  <a:pt x="252" y="125"/>
                </a:lnTo>
                <a:cubicBezTo>
                  <a:pt x="252" y="52"/>
                  <a:pt x="199" y="0"/>
                  <a:pt x="125" y="0"/>
                </a:cubicBezTo>
                <a:close/>
                <a:moveTo>
                  <a:pt x="125" y="1257"/>
                </a:moveTo>
                <a:cubicBezTo>
                  <a:pt x="58" y="1257"/>
                  <a:pt x="0" y="1315"/>
                  <a:pt x="0" y="1383"/>
                </a:cubicBezTo>
                <a:lnTo>
                  <a:pt x="0" y="2137"/>
                </a:lnTo>
                <a:cubicBezTo>
                  <a:pt x="0" y="2210"/>
                  <a:pt x="58" y="2264"/>
                  <a:pt x="125" y="2264"/>
                </a:cubicBezTo>
                <a:cubicBezTo>
                  <a:pt x="199" y="2264"/>
                  <a:pt x="252" y="2210"/>
                  <a:pt x="252" y="2137"/>
                </a:cubicBezTo>
                <a:lnTo>
                  <a:pt x="252" y="1383"/>
                </a:lnTo>
                <a:cubicBezTo>
                  <a:pt x="252" y="1315"/>
                  <a:pt x="199" y="1257"/>
                  <a:pt x="125" y="1257"/>
                </a:cubicBezTo>
                <a:close/>
                <a:moveTo>
                  <a:pt x="125" y="2766"/>
                </a:moveTo>
                <a:cubicBezTo>
                  <a:pt x="58" y="2766"/>
                  <a:pt x="0" y="2824"/>
                  <a:pt x="0" y="2892"/>
                </a:cubicBezTo>
                <a:lnTo>
                  <a:pt x="0" y="3651"/>
                </a:lnTo>
                <a:cubicBezTo>
                  <a:pt x="0" y="3719"/>
                  <a:pt x="58" y="3777"/>
                  <a:pt x="125" y="3777"/>
                </a:cubicBezTo>
                <a:cubicBezTo>
                  <a:pt x="199" y="3777"/>
                  <a:pt x="252" y="3719"/>
                  <a:pt x="252" y="3651"/>
                </a:cubicBezTo>
                <a:lnTo>
                  <a:pt x="252" y="2892"/>
                </a:lnTo>
                <a:cubicBezTo>
                  <a:pt x="252" y="2824"/>
                  <a:pt x="199" y="2766"/>
                  <a:pt x="125" y="2766"/>
                </a:cubicBezTo>
                <a:close/>
                <a:moveTo>
                  <a:pt x="125" y="4280"/>
                </a:moveTo>
                <a:cubicBezTo>
                  <a:pt x="58" y="4280"/>
                  <a:pt x="0" y="4338"/>
                  <a:pt x="0" y="4405"/>
                </a:cubicBezTo>
                <a:lnTo>
                  <a:pt x="0" y="5160"/>
                </a:lnTo>
                <a:cubicBezTo>
                  <a:pt x="0" y="5228"/>
                  <a:pt x="58" y="5286"/>
                  <a:pt x="125" y="5286"/>
                </a:cubicBezTo>
                <a:cubicBezTo>
                  <a:pt x="199" y="5286"/>
                  <a:pt x="252" y="5228"/>
                  <a:pt x="252" y="5160"/>
                </a:cubicBezTo>
                <a:lnTo>
                  <a:pt x="252" y="4405"/>
                </a:lnTo>
                <a:cubicBezTo>
                  <a:pt x="252" y="4338"/>
                  <a:pt x="199" y="4280"/>
                  <a:pt x="125" y="4280"/>
                </a:cubicBezTo>
                <a:close/>
                <a:moveTo>
                  <a:pt x="125" y="5789"/>
                </a:moveTo>
                <a:cubicBezTo>
                  <a:pt x="58" y="5789"/>
                  <a:pt x="0" y="5847"/>
                  <a:pt x="0" y="5914"/>
                </a:cubicBezTo>
                <a:lnTo>
                  <a:pt x="0" y="6669"/>
                </a:lnTo>
                <a:cubicBezTo>
                  <a:pt x="0" y="6742"/>
                  <a:pt x="58" y="6800"/>
                  <a:pt x="125" y="6800"/>
                </a:cubicBezTo>
                <a:cubicBezTo>
                  <a:pt x="199" y="6800"/>
                  <a:pt x="252" y="6742"/>
                  <a:pt x="252" y="6669"/>
                </a:cubicBezTo>
                <a:lnTo>
                  <a:pt x="252" y="5914"/>
                </a:lnTo>
                <a:cubicBezTo>
                  <a:pt x="252" y="5847"/>
                  <a:pt x="199" y="5789"/>
                  <a:pt x="125" y="5789"/>
                </a:cubicBezTo>
                <a:close/>
                <a:moveTo>
                  <a:pt x="125" y="7303"/>
                </a:moveTo>
                <a:cubicBezTo>
                  <a:pt x="58" y="7303"/>
                  <a:pt x="0" y="7356"/>
                  <a:pt x="0" y="7429"/>
                </a:cubicBezTo>
                <a:lnTo>
                  <a:pt x="0" y="8184"/>
                </a:lnTo>
                <a:cubicBezTo>
                  <a:pt x="0" y="8251"/>
                  <a:pt x="58" y="8309"/>
                  <a:pt x="125" y="8309"/>
                </a:cubicBezTo>
                <a:cubicBezTo>
                  <a:pt x="199" y="8309"/>
                  <a:pt x="252" y="8251"/>
                  <a:pt x="252" y="8184"/>
                </a:cubicBezTo>
                <a:lnTo>
                  <a:pt x="252" y="7429"/>
                </a:lnTo>
                <a:cubicBezTo>
                  <a:pt x="252" y="7356"/>
                  <a:pt x="199" y="7303"/>
                  <a:pt x="125" y="7303"/>
                </a:cubicBezTo>
                <a:close/>
                <a:moveTo>
                  <a:pt x="125" y="8812"/>
                </a:moveTo>
                <a:cubicBezTo>
                  <a:pt x="58" y="8812"/>
                  <a:pt x="0" y="8870"/>
                  <a:pt x="0" y="8938"/>
                </a:cubicBezTo>
                <a:lnTo>
                  <a:pt x="0" y="9693"/>
                </a:lnTo>
                <a:cubicBezTo>
                  <a:pt x="0" y="9765"/>
                  <a:pt x="58" y="9818"/>
                  <a:pt x="125" y="9818"/>
                </a:cubicBezTo>
                <a:cubicBezTo>
                  <a:pt x="199" y="9818"/>
                  <a:pt x="252" y="9765"/>
                  <a:pt x="252" y="9693"/>
                </a:cubicBezTo>
                <a:lnTo>
                  <a:pt x="252" y="8938"/>
                </a:lnTo>
                <a:cubicBezTo>
                  <a:pt x="252" y="8870"/>
                  <a:pt x="199" y="8812"/>
                  <a:pt x="125" y="8812"/>
                </a:cubicBezTo>
                <a:close/>
                <a:moveTo>
                  <a:pt x="125" y="10321"/>
                </a:moveTo>
                <a:cubicBezTo>
                  <a:pt x="58" y="10321"/>
                  <a:pt x="0" y="10379"/>
                  <a:pt x="0" y="10448"/>
                </a:cubicBezTo>
                <a:lnTo>
                  <a:pt x="0" y="11207"/>
                </a:lnTo>
                <a:cubicBezTo>
                  <a:pt x="0" y="11274"/>
                  <a:pt x="58" y="11332"/>
                  <a:pt x="125" y="11332"/>
                </a:cubicBezTo>
                <a:cubicBezTo>
                  <a:pt x="199" y="11332"/>
                  <a:pt x="252" y="11274"/>
                  <a:pt x="252" y="11207"/>
                </a:cubicBezTo>
                <a:lnTo>
                  <a:pt x="252" y="10448"/>
                </a:lnTo>
                <a:cubicBezTo>
                  <a:pt x="252" y="10379"/>
                  <a:pt x="199" y="10321"/>
                  <a:pt x="125" y="10321"/>
                </a:cubicBezTo>
                <a:close/>
                <a:moveTo>
                  <a:pt x="125" y="11835"/>
                </a:moveTo>
                <a:cubicBezTo>
                  <a:pt x="58" y="11835"/>
                  <a:pt x="0" y="11888"/>
                  <a:pt x="0" y="11961"/>
                </a:cubicBezTo>
                <a:lnTo>
                  <a:pt x="0" y="12716"/>
                </a:lnTo>
                <a:cubicBezTo>
                  <a:pt x="0" y="12783"/>
                  <a:pt x="58" y="12841"/>
                  <a:pt x="125" y="12841"/>
                </a:cubicBezTo>
                <a:cubicBezTo>
                  <a:pt x="199" y="12841"/>
                  <a:pt x="252" y="12783"/>
                  <a:pt x="252" y="12716"/>
                </a:cubicBezTo>
                <a:lnTo>
                  <a:pt x="252" y="11961"/>
                </a:lnTo>
                <a:cubicBezTo>
                  <a:pt x="252" y="11888"/>
                  <a:pt x="199" y="11835"/>
                  <a:pt x="125" y="11835"/>
                </a:cubicBezTo>
                <a:close/>
                <a:moveTo>
                  <a:pt x="125" y="13344"/>
                </a:moveTo>
                <a:cubicBezTo>
                  <a:pt x="58" y="13344"/>
                  <a:pt x="0" y="13402"/>
                  <a:pt x="0" y="13470"/>
                </a:cubicBezTo>
                <a:lnTo>
                  <a:pt x="0" y="14225"/>
                </a:lnTo>
                <a:cubicBezTo>
                  <a:pt x="0" y="14297"/>
                  <a:pt x="58" y="14355"/>
                  <a:pt x="125" y="14355"/>
                </a:cubicBezTo>
                <a:cubicBezTo>
                  <a:pt x="199" y="14355"/>
                  <a:pt x="252" y="14297"/>
                  <a:pt x="252" y="14225"/>
                </a:cubicBezTo>
                <a:lnTo>
                  <a:pt x="252" y="13470"/>
                </a:lnTo>
                <a:cubicBezTo>
                  <a:pt x="252" y="13402"/>
                  <a:pt x="199" y="13344"/>
                  <a:pt x="125" y="13344"/>
                </a:cubicBezTo>
                <a:close/>
                <a:moveTo>
                  <a:pt x="125" y="14859"/>
                </a:moveTo>
                <a:cubicBezTo>
                  <a:pt x="58" y="14859"/>
                  <a:pt x="0" y="14911"/>
                  <a:pt x="0" y="14984"/>
                </a:cubicBezTo>
                <a:lnTo>
                  <a:pt x="0" y="15739"/>
                </a:lnTo>
                <a:cubicBezTo>
                  <a:pt x="0" y="15806"/>
                  <a:pt x="58" y="15864"/>
                  <a:pt x="125" y="15864"/>
                </a:cubicBezTo>
                <a:cubicBezTo>
                  <a:pt x="199" y="15864"/>
                  <a:pt x="252" y="15806"/>
                  <a:pt x="252" y="15739"/>
                </a:cubicBezTo>
                <a:lnTo>
                  <a:pt x="252" y="14984"/>
                </a:lnTo>
                <a:cubicBezTo>
                  <a:pt x="252" y="14911"/>
                  <a:pt x="199" y="14859"/>
                  <a:pt x="125" y="14859"/>
                </a:cubicBezTo>
                <a:close/>
                <a:moveTo>
                  <a:pt x="125" y="16368"/>
                </a:moveTo>
                <a:cubicBezTo>
                  <a:pt x="58" y="16368"/>
                  <a:pt x="0" y="16426"/>
                  <a:pt x="0" y="16493"/>
                </a:cubicBezTo>
                <a:lnTo>
                  <a:pt x="0" y="17248"/>
                </a:lnTo>
                <a:cubicBezTo>
                  <a:pt x="0" y="17320"/>
                  <a:pt x="58" y="17373"/>
                  <a:pt x="125" y="17373"/>
                </a:cubicBezTo>
                <a:cubicBezTo>
                  <a:pt x="199" y="17373"/>
                  <a:pt x="252" y="17320"/>
                  <a:pt x="252" y="17248"/>
                </a:cubicBezTo>
                <a:lnTo>
                  <a:pt x="252" y="16493"/>
                </a:lnTo>
                <a:cubicBezTo>
                  <a:pt x="252" y="16426"/>
                  <a:pt x="199" y="16368"/>
                  <a:pt x="125" y="16368"/>
                </a:cubicBezTo>
                <a:close/>
                <a:moveTo>
                  <a:pt x="125" y="17877"/>
                </a:moveTo>
                <a:cubicBezTo>
                  <a:pt x="58" y="17877"/>
                  <a:pt x="0" y="17935"/>
                  <a:pt x="0" y="18002"/>
                </a:cubicBezTo>
                <a:lnTo>
                  <a:pt x="0" y="18761"/>
                </a:lnTo>
                <a:cubicBezTo>
                  <a:pt x="0" y="18829"/>
                  <a:pt x="58" y="18887"/>
                  <a:pt x="125" y="18887"/>
                </a:cubicBezTo>
                <a:cubicBezTo>
                  <a:pt x="199" y="18887"/>
                  <a:pt x="252" y="18829"/>
                  <a:pt x="252" y="18761"/>
                </a:cubicBezTo>
                <a:lnTo>
                  <a:pt x="252" y="18002"/>
                </a:lnTo>
                <a:cubicBezTo>
                  <a:pt x="252" y="17935"/>
                  <a:pt x="199" y="17877"/>
                  <a:pt x="125" y="17877"/>
                </a:cubicBezTo>
                <a:close/>
                <a:moveTo>
                  <a:pt x="125" y="19391"/>
                </a:moveTo>
                <a:cubicBezTo>
                  <a:pt x="58" y="19391"/>
                  <a:pt x="0" y="19444"/>
                  <a:pt x="0" y="19516"/>
                </a:cubicBezTo>
                <a:lnTo>
                  <a:pt x="0" y="20270"/>
                </a:lnTo>
                <a:cubicBezTo>
                  <a:pt x="0" y="20338"/>
                  <a:pt x="58" y="20396"/>
                  <a:pt x="125" y="20396"/>
                </a:cubicBezTo>
                <a:cubicBezTo>
                  <a:pt x="199" y="20396"/>
                  <a:pt x="252" y="20338"/>
                  <a:pt x="252" y="20270"/>
                </a:cubicBezTo>
                <a:lnTo>
                  <a:pt x="252" y="19516"/>
                </a:lnTo>
                <a:cubicBezTo>
                  <a:pt x="252" y="19444"/>
                  <a:pt x="199" y="19391"/>
                  <a:pt x="125" y="1939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p29">
            <a:extLst>
              <a:ext uri="{FF2B5EF4-FFF2-40B4-BE49-F238E27FC236}">
                <a16:creationId xmlns:a16="http://schemas.microsoft.com/office/drawing/2014/main" id="{5739B31A-7C91-9C6B-C1EA-C3D115E223E7}"/>
              </a:ext>
            </a:extLst>
          </p:cNvPr>
          <p:cNvSpPr/>
          <p:nvPr/>
        </p:nvSpPr>
        <p:spPr>
          <a:xfrm>
            <a:off x="6102137" y="3322459"/>
            <a:ext cx="20280" cy="1641368"/>
          </a:xfrm>
          <a:custGeom>
            <a:avLst/>
            <a:gdLst/>
            <a:ahLst/>
            <a:cxnLst/>
            <a:rect l="l" t="t" r="r" b="b"/>
            <a:pathLst>
              <a:path w="252" h="20396" extrusionOk="0">
                <a:moveTo>
                  <a:pt x="125" y="0"/>
                </a:moveTo>
                <a:cubicBezTo>
                  <a:pt x="58" y="0"/>
                  <a:pt x="0" y="52"/>
                  <a:pt x="0" y="125"/>
                </a:cubicBezTo>
                <a:lnTo>
                  <a:pt x="0" y="628"/>
                </a:lnTo>
                <a:cubicBezTo>
                  <a:pt x="0" y="697"/>
                  <a:pt x="58" y="755"/>
                  <a:pt x="125" y="755"/>
                </a:cubicBezTo>
                <a:cubicBezTo>
                  <a:pt x="199" y="755"/>
                  <a:pt x="252" y="697"/>
                  <a:pt x="252" y="628"/>
                </a:cubicBezTo>
                <a:lnTo>
                  <a:pt x="252" y="125"/>
                </a:lnTo>
                <a:cubicBezTo>
                  <a:pt x="252" y="52"/>
                  <a:pt x="199" y="0"/>
                  <a:pt x="125" y="0"/>
                </a:cubicBezTo>
                <a:close/>
                <a:moveTo>
                  <a:pt x="125" y="1257"/>
                </a:moveTo>
                <a:cubicBezTo>
                  <a:pt x="58" y="1257"/>
                  <a:pt x="0" y="1315"/>
                  <a:pt x="0" y="1383"/>
                </a:cubicBezTo>
                <a:lnTo>
                  <a:pt x="0" y="2137"/>
                </a:lnTo>
                <a:cubicBezTo>
                  <a:pt x="0" y="2210"/>
                  <a:pt x="58" y="2264"/>
                  <a:pt x="125" y="2264"/>
                </a:cubicBezTo>
                <a:cubicBezTo>
                  <a:pt x="199" y="2264"/>
                  <a:pt x="252" y="2210"/>
                  <a:pt x="252" y="2137"/>
                </a:cubicBezTo>
                <a:lnTo>
                  <a:pt x="252" y="1383"/>
                </a:lnTo>
                <a:cubicBezTo>
                  <a:pt x="252" y="1315"/>
                  <a:pt x="199" y="1257"/>
                  <a:pt x="125" y="1257"/>
                </a:cubicBezTo>
                <a:close/>
                <a:moveTo>
                  <a:pt x="125" y="2766"/>
                </a:moveTo>
                <a:cubicBezTo>
                  <a:pt x="58" y="2766"/>
                  <a:pt x="0" y="2824"/>
                  <a:pt x="0" y="2892"/>
                </a:cubicBezTo>
                <a:lnTo>
                  <a:pt x="0" y="3651"/>
                </a:lnTo>
                <a:cubicBezTo>
                  <a:pt x="0" y="3719"/>
                  <a:pt x="58" y="3777"/>
                  <a:pt x="125" y="3777"/>
                </a:cubicBezTo>
                <a:cubicBezTo>
                  <a:pt x="199" y="3777"/>
                  <a:pt x="252" y="3719"/>
                  <a:pt x="252" y="3651"/>
                </a:cubicBezTo>
                <a:lnTo>
                  <a:pt x="252" y="2892"/>
                </a:lnTo>
                <a:cubicBezTo>
                  <a:pt x="252" y="2824"/>
                  <a:pt x="199" y="2766"/>
                  <a:pt x="125" y="2766"/>
                </a:cubicBezTo>
                <a:close/>
                <a:moveTo>
                  <a:pt x="125" y="4280"/>
                </a:moveTo>
                <a:cubicBezTo>
                  <a:pt x="58" y="4280"/>
                  <a:pt x="0" y="4338"/>
                  <a:pt x="0" y="4405"/>
                </a:cubicBezTo>
                <a:lnTo>
                  <a:pt x="0" y="5160"/>
                </a:lnTo>
                <a:cubicBezTo>
                  <a:pt x="0" y="5228"/>
                  <a:pt x="58" y="5286"/>
                  <a:pt x="125" y="5286"/>
                </a:cubicBezTo>
                <a:cubicBezTo>
                  <a:pt x="199" y="5286"/>
                  <a:pt x="252" y="5228"/>
                  <a:pt x="252" y="5160"/>
                </a:cubicBezTo>
                <a:lnTo>
                  <a:pt x="252" y="4405"/>
                </a:lnTo>
                <a:cubicBezTo>
                  <a:pt x="252" y="4338"/>
                  <a:pt x="199" y="4280"/>
                  <a:pt x="125" y="4280"/>
                </a:cubicBezTo>
                <a:close/>
                <a:moveTo>
                  <a:pt x="125" y="5789"/>
                </a:moveTo>
                <a:cubicBezTo>
                  <a:pt x="58" y="5789"/>
                  <a:pt x="0" y="5847"/>
                  <a:pt x="0" y="5914"/>
                </a:cubicBezTo>
                <a:lnTo>
                  <a:pt x="0" y="6669"/>
                </a:lnTo>
                <a:cubicBezTo>
                  <a:pt x="0" y="6742"/>
                  <a:pt x="58" y="6800"/>
                  <a:pt x="125" y="6800"/>
                </a:cubicBezTo>
                <a:cubicBezTo>
                  <a:pt x="199" y="6800"/>
                  <a:pt x="252" y="6742"/>
                  <a:pt x="252" y="6669"/>
                </a:cubicBezTo>
                <a:lnTo>
                  <a:pt x="252" y="5914"/>
                </a:lnTo>
                <a:cubicBezTo>
                  <a:pt x="252" y="5847"/>
                  <a:pt x="199" y="5789"/>
                  <a:pt x="125" y="5789"/>
                </a:cubicBezTo>
                <a:close/>
                <a:moveTo>
                  <a:pt x="125" y="7303"/>
                </a:moveTo>
                <a:cubicBezTo>
                  <a:pt x="58" y="7303"/>
                  <a:pt x="0" y="7356"/>
                  <a:pt x="0" y="7429"/>
                </a:cubicBezTo>
                <a:lnTo>
                  <a:pt x="0" y="8184"/>
                </a:lnTo>
                <a:cubicBezTo>
                  <a:pt x="0" y="8251"/>
                  <a:pt x="58" y="8309"/>
                  <a:pt x="125" y="8309"/>
                </a:cubicBezTo>
                <a:cubicBezTo>
                  <a:pt x="199" y="8309"/>
                  <a:pt x="252" y="8251"/>
                  <a:pt x="252" y="8184"/>
                </a:cubicBezTo>
                <a:lnTo>
                  <a:pt x="252" y="7429"/>
                </a:lnTo>
                <a:cubicBezTo>
                  <a:pt x="252" y="7356"/>
                  <a:pt x="199" y="7303"/>
                  <a:pt x="125" y="7303"/>
                </a:cubicBezTo>
                <a:close/>
                <a:moveTo>
                  <a:pt x="125" y="8812"/>
                </a:moveTo>
                <a:cubicBezTo>
                  <a:pt x="58" y="8812"/>
                  <a:pt x="0" y="8870"/>
                  <a:pt x="0" y="8938"/>
                </a:cubicBezTo>
                <a:lnTo>
                  <a:pt x="0" y="9693"/>
                </a:lnTo>
                <a:cubicBezTo>
                  <a:pt x="0" y="9765"/>
                  <a:pt x="58" y="9818"/>
                  <a:pt x="125" y="9818"/>
                </a:cubicBezTo>
                <a:cubicBezTo>
                  <a:pt x="199" y="9818"/>
                  <a:pt x="252" y="9765"/>
                  <a:pt x="252" y="9693"/>
                </a:cubicBezTo>
                <a:lnTo>
                  <a:pt x="252" y="8938"/>
                </a:lnTo>
                <a:cubicBezTo>
                  <a:pt x="252" y="8870"/>
                  <a:pt x="199" y="8812"/>
                  <a:pt x="125" y="8812"/>
                </a:cubicBezTo>
                <a:close/>
                <a:moveTo>
                  <a:pt x="125" y="10321"/>
                </a:moveTo>
                <a:cubicBezTo>
                  <a:pt x="58" y="10321"/>
                  <a:pt x="0" y="10379"/>
                  <a:pt x="0" y="10448"/>
                </a:cubicBezTo>
                <a:lnTo>
                  <a:pt x="0" y="11207"/>
                </a:lnTo>
                <a:cubicBezTo>
                  <a:pt x="0" y="11274"/>
                  <a:pt x="58" y="11332"/>
                  <a:pt x="125" y="11332"/>
                </a:cubicBezTo>
                <a:cubicBezTo>
                  <a:pt x="199" y="11332"/>
                  <a:pt x="252" y="11274"/>
                  <a:pt x="252" y="11207"/>
                </a:cubicBezTo>
                <a:lnTo>
                  <a:pt x="252" y="10448"/>
                </a:lnTo>
                <a:cubicBezTo>
                  <a:pt x="252" y="10379"/>
                  <a:pt x="199" y="10321"/>
                  <a:pt x="125" y="10321"/>
                </a:cubicBezTo>
                <a:close/>
                <a:moveTo>
                  <a:pt x="125" y="11835"/>
                </a:moveTo>
                <a:cubicBezTo>
                  <a:pt x="58" y="11835"/>
                  <a:pt x="0" y="11888"/>
                  <a:pt x="0" y="11961"/>
                </a:cubicBezTo>
                <a:lnTo>
                  <a:pt x="0" y="12716"/>
                </a:lnTo>
                <a:cubicBezTo>
                  <a:pt x="0" y="12783"/>
                  <a:pt x="58" y="12841"/>
                  <a:pt x="125" y="12841"/>
                </a:cubicBezTo>
                <a:cubicBezTo>
                  <a:pt x="199" y="12841"/>
                  <a:pt x="252" y="12783"/>
                  <a:pt x="252" y="12716"/>
                </a:cubicBezTo>
                <a:lnTo>
                  <a:pt x="252" y="11961"/>
                </a:lnTo>
                <a:cubicBezTo>
                  <a:pt x="252" y="11888"/>
                  <a:pt x="199" y="11835"/>
                  <a:pt x="125" y="11835"/>
                </a:cubicBezTo>
                <a:close/>
                <a:moveTo>
                  <a:pt x="125" y="13344"/>
                </a:moveTo>
                <a:cubicBezTo>
                  <a:pt x="58" y="13344"/>
                  <a:pt x="0" y="13402"/>
                  <a:pt x="0" y="13470"/>
                </a:cubicBezTo>
                <a:lnTo>
                  <a:pt x="0" y="14225"/>
                </a:lnTo>
                <a:cubicBezTo>
                  <a:pt x="0" y="14297"/>
                  <a:pt x="58" y="14355"/>
                  <a:pt x="125" y="14355"/>
                </a:cubicBezTo>
                <a:cubicBezTo>
                  <a:pt x="199" y="14355"/>
                  <a:pt x="252" y="14297"/>
                  <a:pt x="252" y="14225"/>
                </a:cubicBezTo>
                <a:lnTo>
                  <a:pt x="252" y="13470"/>
                </a:lnTo>
                <a:cubicBezTo>
                  <a:pt x="252" y="13402"/>
                  <a:pt x="199" y="13344"/>
                  <a:pt x="125" y="13344"/>
                </a:cubicBezTo>
                <a:close/>
                <a:moveTo>
                  <a:pt x="125" y="14859"/>
                </a:moveTo>
                <a:cubicBezTo>
                  <a:pt x="58" y="14859"/>
                  <a:pt x="0" y="14911"/>
                  <a:pt x="0" y="14984"/>
                </a:cubicBezTo>
                <a:lnTo>
                  <a:pt x="0" y="15739"/>
                </a:lnTo>
                <a:cubicBezTo>
                  <a:pt x="0" y="15806"/>
                  <a:pt x="58" y="15864"/>
                  <a:pt x="125" y="15864"/>
                </a:cubicBezTo>
                <a:cubicBezTo>
                  <a:pt x="199" y="15864"/>
                  <a:pt x="252" y="15806"/>
                  <a:pt x="252" y="15739"/>
                </a:cubicBezTo>
                <a:lnTo>
                  <a:pt x="252" y="14984"/>
                </a:lnTo>
                <a:cubicBezTo>
                  <a:pt x="252" y="14911"/>
                  <a:pt x="199" y="14859"/>
                  <a:pt x="125" y="14859"/>
                </a:cubicBezTo>
                <a:close/>
                <a:moveTo>
                  <a:pt x="125" y="16368"/>
                </a:moveTo>
                <a:cubicBezTo>
                  <a:pt x="58" y="16368"/>
                  <a:pt x="0" y="16426"/>
                  <a:pt x="0" y="16493"/>
                </a:cubicBezTo>
                <a:lnTo>
                  <a:pt x="0" y="17248"/>
                </a:lnTo>
                <a:cubicBezTo>
                  <a:pt x="0" y="17320"/>
                  <a:pt x="58" y="17373"/>
                  <a:pt x="125" y="17373"/>
                </a:cubicBezTo>
                <a:cubicBezTo>
                  <a:pt x="199" y="17373"/>
                  <a:pt x="252" y="17320"/>
                  <a:pt x="252" y="17248"/>
                </a:cubicBezTo>
                <a:lnTo>
                  <a:pt x="252" y="16493"/>
                </a:lnTo>
                <a:cubicBezTo>
                  <a:pt x="252" y="16426"/>
                  <a:pt x="199" y="16368"/>
                  <a:pt x="125" y="16368"/>
                </a:cubicBezTo>
                <a:close/>
                <a:moveTo>
                  <a:pt x="125" y="17877"/>
                </a:moveTo>
                <a:cubicBezTo>
                  <a:pt x="58" y="17877"/>
                  <a:pt x="0" y="17935"/>
                  <a:pt x="0" y="18002"/>
                </a:cubicBezTo>
                <a:lnTo>
                  <a:pt x="0" y="18761"/>
                </a:lnTo>
                <a:cubicBezTo>
                  <a:pt x="0" y="18829"/>
                  <a:pt x="58" y="18887"/>
                  <a:pt x="125" y="18887"/>
                </a:cubicBezTo>
                <a:cubicBezTo>
                  <a:pt x="199" y="18887"/>
                  <a:pt x="252" y="18829"/>
                  <a:pt x="252" y="18761"/>
                </a:cubicBezTo>
                <a:lnTo>
                  <a:pt x="252" y="18002"/>
                </a:lnTo>
                <a:cubicBezTo>
                  <a:pt x="252" y="17935"/>
                  <a:pt x="199" y="17877"/>
                  <a:pt x="125" y="17877"/>
                </a:cubicBezTo>
                <a:close/>
                <a:moveTo>
                  <a:pt x="125" y="19391"/>
                </a:moveTo>
                <a:cubicBezTo>
                  <a:pt x="58" y="19391"/>
                  <a:pt x="0" y="19444"/>
                  <a:pt x="0" y="19516"/>
                </a:cubicBezTo>
                <a:lnTo>
                  <a:pt x="0" y="20270"/>
                </a:lnTo>
                <a:cubicBezTo>
                  <a:pt x="0" y="20338"/>
                  <a:pt x="58" y="20396"/>
                  <a:pt x="125" y="20396"/>
                </a:cubicBezTo>
                <a:cubicBezTo>
                  <a:pt x="199" y="20396"/>
                  <a:pt x="252" y="20338"/>
                  <a:pt x="252" y="20270"/>
                </a:cubicBezTo>
                <a:lnTo>
                  <a:pt x="252" y="19516"/>
                </a:lnTo>
                <a:cubicBezTo>
                  <a:pt x="252" y="19444"/>
                  <a:pt x="199" y="19391"/>
                  <a:pt x="125" y="1939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4BD1E631-AB13-C0B9-0D54-BC3B908AFDE3}"/>
              </a:ext>
            </a:extLst>
          </p:cNvPr>
          <p:cNvSpPr txBox="1"/>
          <p:nvPr/>
        </p:nvSpPr>
        <p:spPr>
          <a:xfrm>
            <a:off x="149790" y="1506804"/>
            <a:ext cx="4878090" cy="738664"/>
          </a:xfrm>
          <a:prstGeom prst="rect">
            <a:avLst/>
          </a:prstGeom>
          <a:noFill/>
        </p:spPr>
        <p:txBody>
          <a:bodyPr wrap="square">
            <a:spAutoFit/>
          </a:bodyPr>
          <a:lstStyle/>
          <a:p>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dari</a:t>
            </a:r>
            <a:r>
              <a:rPr lang="en-US" b="0" i="0" dirty="0">
                <a:solidFill>
                  <a:schemeClr val="tx1"/>
                </a:solidFill>
                <a:effectLst/>
                <a:latin typeface="Georgia" panose="02040502050405020303" pitchFamily="18" charset="0"/>
              </a:rPr>
              <a:t> suatu state </a:t>
            </a:r>
            <a:r>
              <a:rPr lang="en-US" b="0" i="0" dirty="0" err="1">
                <a:solidFill>
                  <a:schemeClr val="tx1"/>
                </a:solidFill>
                <a:effectLst/>
                <a:latin typeface="Georgia" panose="02040502050405020303" pitchFamily="18" charset="0"/>
              </a:rPr>
              <a:t>ada</a:t>
            </a:r>
            <a:r>
              <a:rPr lang="en-US" b="0" i="0" dirty="0">
                <a:solidFill>
                  <a:schemeClr val="tx1"/>
                </a:solidFill>
                <a:effectLst/>
                <a:latin typeface="Georgia" panose="02040502050405020303" pitchFamily="18" charset="0"/>
              </a:rPr>
              <a:t> 0, 1 atau </a:t>
            </a:r>
            <a:r>
              <a:rPr lang="en-US" b="0" i="0" dirty="0" err="1">
                <a:solidFill>
                  <a:schemeClr val="tx1"/>
                </a:solidFill>
                <a:effectLst/>
                <a:latin typeface="Georgia" panose="02040502050405020303" pitchFamily="18" charset="0"/>
              </a:rPr>
              <a:t>lebih</a:t>
            </a:r>
            <a:r>
              <a:rPr lang="en-US" b="0" i="0" dirty="0">
                <a:solidFill>
                  <a:schemeClr val="tx1"/>
                </a:solidFill>
                <a:effectLst/>
                <a:latin typeface="Georgia" panose="02040502050405020303" pitchFamily="18" charset="0"/>
              </a:rPr>
              <a:t> state    </a:t>
            </a:r>
            <a:r>
              <a:rPr lang="en-US" b="0" i="0" dirty="0" err="1">
                <a:solidFill>
                  <a:schemeClr val="tx1"/>
                </a:solidFill>
                <a:effectLst/>
                <a:latin typeface="Georgia" panose="02040502050405020303" pitchFamily="18" charset="0"/>
              </a:rPr>
              <a:t>berikutnya</a:t>
            </a:r>
            <a:r>
              <a:rPr lang="en-US" b="0" i="0" dirty="0">
                <a:solidFill>
                  <a:schemeClr val="tx1"/>
                </a:solidFill>
                <a:effectLst/>
                <a:latin typeface="Georgia" panose="02040502050405020303" pitchFamily="18" charset="0"/>
              </a:rPr>
              <a:t> untuk </a:t>
            </a:r>
            <a:r>
              <a:rPr lang="en-US" b="0" i="0" dirty="0" err="1">
                <a:solidFill>
                  <a:schemeClr val="tx1"/>
                </a:solidFill>
                <a:effectLst/>
                <a:latin typeface="Georgia" panose="02040502050405020303" pitchFamily="18" charset="0"/>
              </a:rPr>
              <a:t>setiap</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simbol</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masukan</a:t>
            </a:r>
            <a:r>
              <a:rPr lang="en-US" b="0" i="0" dirty="0">
                <a:solidFill>
                  <a:schemeClr val="tx1"/>
                </a:solidFill>
                <a:effectLst/>
                <a:latin typeface="Georgia" panose="02040502050405020303" pitchFamily="18" charset="0"/>
              </a:rPr>
              <a:t> yang </a:t>
            </a:r>
            <a:r>
              <a:rPr lang="en-US" b="0" i="0" dirty="0" err="1">
                <a:solidFill>
                  <a:schemeClr val="tx1"/>
                </a:solidFill>
                <a:effectLst/>
                <a:latin typeface="Georgia" panose="02040502050405020303" pitchFamily="18" charset="0"/>
              </a:rPr>
              <a:t>diterima</a:t>
            </a:r>
            <a:r>
              <a:rPr lang="en-US" b="0" i="0" dirty="0">
                <a:solidFill>
                  <a:schemeClr val="tx1"/>
                </a:solidFill>
                <a:effectLst/>
                <a:latin typeface="Georgia" panose="02040502050405020303" pitchFamily="18" charset="0"/>
              </a:rPr>
              <a:t>.</a:t>
            </a:r>
            <a:br>
              <a:rPr lang="en-US" dirty="0">
                <a:solidFill>
                  <a:schemeClr val="tx1"/>
                </a:solidFill>
              </a:rPr>
            </a:br>
            <a:r>
              <a:rPr lang="en-US" b="0" i="0" dirty="0">
                <a:solidFill>
                  <a:schemeClr val="tx1"/>
                </a:solidFill>
                <a:effectLst/>
                <a:latin typeface="Georgia" panose="02040502050405020303" pitchFamily="18" charset="0"/>
              </a:rPr>
              <a:t>Non-Deterministic Finite Automata:</a:t>
            </a:r>
            <a:endParaRPr lang="en-US" dirty="0">
              <a:solidFill>
                <a:schemeClr val="tx1"/>
              </a:solidFill>
            </a:endParaRPr>
          </a:p>
        </p:txBody>
      </p:sp>
      <p:sp>
        <p:nvSpPr>
          <p:cNvPr id="6" name="TextBox 5">
            <a:extLst>
              <a:ext uri="{FF2B5EF4-FFF2-40B4-BE49-F238E27FC236}">
                <a16:creationId xmlns:a16="http://schemas.microsoft.com/office/drawing/2014/main" id="{42362BDE-918B-97EA-1CE1-3D6CC11988DF}"/>
              </a:ext>
            </a:extLst>
          </p:cNvPr>
          <p:cNvSpPr txBox="1"/>
          <p:nvPr/>
        </p:nvSpPr>
        <p:spPr>
          <a:xfrm>
            <a:off x="483341" y="2379693"/>
            <a:ext cx="5411534" cy="2677656"/>
          </a:xfrm>
          <a:prstGeom prst="rect">
            <a:avLst/>
          </a:prstGeom>
          <a:noFill/>
        </p:spPr>
        <p:txBody>
          <a:bodyPr wrap="square">
            <a:spAutoFit/>
          </a:bodyPr>
          <a:lstStyle/>
          <a:p>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Otomata</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berhingga</a:t>
            </a:r>
            <a:r>
              <a:rPr lang="en-US" b="0" i="0" dirty="0">
                <a:solidFill>
                  <a:schemeClr val="tx1"/>
                </a:solidFill>
                <a:effectLst/>
                <a:latin typeface="Georgia" panose="02040502050405020303" pitchFamily="18" charset="0"/>
              </a:rPr>
              <a:t> yang </a:t>
            </a:r>
            <a:r>
              <a:rPr lang="en-US" b="0" i="0" dirty="0" err="1">
                <a:solidFill>
                  <a:schemeClr val="tx1"/>
                </a:solidFill>
                <a:effectLst/>
                <a:latin typeface="Georgia" panose="02040502050405020303" pitchFamily="18" charset="0"/>
              </a:rPr>
              <a:t>tidak</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pasti</a:t>
            </a:r>
            <a:r>
              <a:rPr lang="en-US" b="0" i="0" dirty="0">
                <a:solidFill>
                  <a:schemeClr val="tx1"/>
                </a:solidFill>
                <a:effectLst/>
                <a:latin typeface="Georgia" panose="02040502050405020303" pitchFamily="18" charset="0"/>
              </a:rPr>
              <a:t> untuk </a:t>
            </a:r>
            <a:r>
              <a:rPr lang="en-US" b="0" i="0" dirty="0" err="1">
                <a:solidFill>
                  <a:schemeClr val="tx1"/>
                </a:solidFill>
                <a:effectLst/>
                <a:latin typeface="Georgia" panose="02040502050405020303" pitchFamily="18" charset="0"/>
              </a:rPr>
              <a:t>setiap</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pasangan</a:t>
            </a:r>
            <a:r>
              <a:rPr lang="en-US" b="0" i="0" dirty="0">
                <a:solidFill>
                  <a:schemeClr val="tx1"/>
                </a:solidFill>
                <a:effectLst/>
                <a:latin typeface="Georgia" panose="02040502050405020303" pitchFamily="18" charset="0"/>
              </a:rPr>
              <a:t> state input, </a:t>
            </a:r>
            <a:r>
              <a:rPr lang="en-US" b="0" i="0" dirty="0" err="1">
                <a:solidFill>
                  <a:schemeClr val="tx1"/>
                </a:solidFill>
                <a:effectLst/>
                <a:latin typeface="Georgia" panose="02040502050405020303" pitchFamily="18" charset="0"/>
              </a:rPr>
              <a:t>bisa</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memiliki</a:t>
            </a:r>
            <a:r>
              <a:rPr lang="en-US" b="0" i="0" dirty="0">
                <a:solidFill>
                  <a:schemeClr val="tx1"/>
                </a:solidFill>
                <a:effectLst/>
                <a:latin typeface="Georgia" panose="02040502050405020303" pitchFamily="18" charset="0"/>
              </a:rPr>
              <a:t> 0 (</a:t>
            </a:r>
            <a:r>
              <a:rPr lang="en-US" b="0" i="0" dirty="0" err="1">
                <a:solidFill>
                  <a:schemeClr val="tx1"/>
                </a:solidFill>
                <a:effectLst/>
                <a:latin typeface="Georgia" panose="02040502050405020303" pitchFamily="18" charset="0"/>
              </a:rPr>
              <a:t>nol</a:t>
            </a:r>
            <a:r>
              <a:rPr lang="en-US" b="0" i="0" dirty="0">
                <a:solidFill>
                  <a:schemeClr val="tx1"/>
                </a:solidFill>
                <a:effectLst/>
                <a:latin typeface="Georgia" panose="02040502050405020303" pitchFamily="18" charset="0"/>
              </a:rPr>
              <a:t>) atau </a:t>
            </a:r>
            <a:r>
              <a:rPr lang="en-US" b="0" i="0" dirty="0" err="1">
                <a:solidFill>
                  <a:schemeClr val="tx1"/>
                </a:solidFill>
                <a:effectLst/>
                <a:latin typeface="Georgia" panose="02040502050405020303" pitchFamily="18" charset="0"/>
              </a:rPr>
              <a:t>lebih</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pilihan</a:t>
            </a:r>
            <a:r>
              <a:rPr lang="en-US" b="0" i="0" dirty="0">
                <a:solidFill>
                  <a:schemeClr val="tx1"/>
                </a:solidFill>
                <a:effectLst/>
                <a:latin typeface="Georgia" panose="02040502050405020303" pitchFamily="18" charset="0"/>
              </a:rPr>
              <a:t> untuk state </a:t>
            </a:r>
            <a:r>
              <a:rPr lang="en-US" b="0" i="0" dirty="0" err="1">
                <a:solidFill>
                  <a:schemeClr val="tx1"/>
                </a:solidFill>
                <a:effectLst/>
                <a:latin typeface="Georgia" panose="02040502050405020303" pitchFamily="18" charset="0"/>
              </a:rPr>
              <a:t>berikutnya</a:t>
            </a:r>
            <a:r>
              <a:rPr lang="en-US" b="0" i="0" dirty="0">
                <a:solidFill>
                  <a:schemeClr val="tx1"/>
                </a:solidFill>
                <a:effectLst/>
                <a:latin typeface="Georgia" panose="02040502050405020303" pitchFamily="18" charset="0"/>
              </a:rPr>
              <a:t>.</a:t>
            </a:r>
            <a:br>
              <a:rPr lang="en-US" dirty="0">
                <a:solidFill>
                  <a:schemeClr val="tx1"/>
                </a:solidFill>
              </a:rPr>
            </a:br>
            <a:r>
              <a:rPr lang="en-US" b="0" i="0" dirty="0">
                <a:solidFill>
                  <a:schemeClr val="tx1"/>
                </a:solidFill>
                <a:effectLst/>
                <a:latin typeface="Georgia" panose="02040502050405020303" pitchFamily="18" charset="0"/>
              </a:rPr>
              <a:t>• Untuk </a:t>
            </a:r>
            <a:r>
              <a:rPr lang="en-US" b="0" i="0" dirty="0" err="1">
                <a:solidFill>
                  <a:schemeClr val="tx1"/>
                </a:solidFill>
                <a:effectLst/>
                <a:latin typeface="Georgia" panose="02040502050405020303" pitchFamily="18" charset="0"/>
              </a:rPr>
              <a:t>setiap</a:t>
            </a:r>
            <a:r>
              <a:rPr lang="en-US" b="0" i="0" dirty="0">
                <a:solidFill>
                  <a:schemeClr val="tx1"/>
                </a:solidFill>
                <a:effectLst/>
                <a:latin typeface="Georgia" panose="02040502050405020303" pitchFamily="18" charset="0"/>
              </a:rPr>
              <a:t> state </a:t>
            </a:r>
            <a:r>
              <a:rPr lang="en-US" b="0" i="0" dirty="0" err="1">
                <a:solidFill>
                  <a:schemeClr val="tx1"/>
                </a:solidFill>
                <a:effectLst/>
                <a:latin typeface="Georgia" panose="02040502050405020303" pitchFamily="18" charset="0"/>
              </a:rPr>
              <a:t>tidak</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selalu</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tepat</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ada</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satu</a:t>
            </a:r>
            <a:r>
              <a:rPr lang="en-US" b="0" i="0" dirty="0">
                <a:solidFill>
                  <a:schemeClr val="tx1"/>
                </a:solidFill>
                <a:effectLst/>
                <a:latin typeface="Georgia" panose="02040502050405020303" pitchFamily="18" charset="0"/>
              </a:rPr>
              <a:t> state </a:t>
            </a:r>
            <a:r>
              <a:rPr lang="en-US" b="0" i="0" dirty="0" err="1">
                <a:solidFill>
                  <a:schemeClr val="tx1"/>
                </a:solidFill>
                <a:effectLst/>
                <a:latin typeface="Georgia" panose="02040502050405020303" pitchFamily="18" charset="0"/>
              </a:rPr>
              <a:t>berikutnya</a:t>
            </a:r>
            <a:r>
              <a:rPr lang="en-US" b="0" i="0" dirty="0">
                <a:solidFill>
                  <a:schemeClr val="tx1"/>
                </a:solidFill>
                <a:effectLst/>
                <a:latin typeface="Georgia" panose="02040502050405020303" pitchFamily="18" charset="0"/>
              </a:rPr>
              <a:t> untuk </a:t>
            </a:r>
            <a:r>
              <a:rPr lang="en-US" b="0" i="0" dirty="0" err="1">
                <a:solidFill>
                  <a:schemeClr val="tx1"/>
                </a:solidFill>
                <a:effectLst/>
                <a:latin typeface="Georgia" panose="02040502050405020303" pitchFamily="18" charset="0"/>
              </a:rPr>
              <a:t>setiap</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simbol</a:t>
            </a:r>
            <a:r>
              <a:rPr lang="en-US" b="0" i="0" dirty="0">
                <a:solidFill>
                  <a:schemeClr val="tx1"/>
                </a:solidFill>
                <a:effectLst/>
                <a:latin typeface="Georgia" panose="02040502050405020303" pitchFamily="18" charset="0"/>
              </a:rPr>
              <a:t> input yang </a:t>
            </a:r>
            <a:r>
              <a:rPr lang="en-US" b="0" i="0" dirty="0" err="1">
                <a:solidFill>
                  <a:schemeClr val="tx1"/>
                </a:solidFill>
                <a:effectLst/>
                <a:latin typeface="Georgia" panose="02040502050405020303" pitchFamily="18" charset="0"/>
              </a:rPr>
              <a:t>ada</a:t>
            </a:r>
            <a:r>
              <a:rPr lang="en-US" b="0" i="0" dirty="0">
                <a:solidFill>
                  <a:schemeClr val="tx1"/>
                </a:solidFill>
                <a:effectLst/>
                <a:latin typeface="Georgia" panose="02040502050405020303" pitchFamily="18" charset="0"/>
              </a:rPr>
              <a:t>.</a:t>
            </a:r>
            <a:br>
              <a:rPr lang="en-US" dirty="0">
                <a:solidFill>
                  <a:schemeClr val="tx1"/>
                </a:solidFill>
              </a:rPr>
            </a:br>
            <a:r>
              <a:rPr lang="en-US" b="0" i="0" dirty="0">
                <a:solidFill>
                  <a:schemeClr val="tx1"/>
                </a:solidFill>
                <a:effectLst/>
                <a:latin typeface="Georgia" panose="02040502050405020303" pitchFamily="18" charset="0"/>
              </a:rPr>
              <a:t>• Dari suatu state </a:t>
            </a:r>
            <a:r>
              <a:rPr lang="en-US" b="0" i="0" dirty="0" err="1">
                <a:solidFill>
                  <a:schemeClr val="tx1"/>
                </a:solidFill>
                <a:effectLst/>
                <a:latin typeface="Georgia" panose="02040502050405020303" pitchFamily="18" charset="0"/>
              </a:rPr>
              <a:t>bisa</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terdapat</a:t>
            </a:r>
            <a:r>
              <a:rPr lang="en-US" b="0" i="0" dirty="0">
                <a:solidFill>
                  <a:schemeClr val="tx1"/>
                </a:solidFill>
                <a:effectLst/>
                <a:latin typeface="Georgia" panose="02040502050405020303" pitchFamily="18" charset="0"/>
              </a:rPr>
              <a:t> 0,1 atau </a:t>
            </a:r>
            <a:r>
              <a:rPr lang="en-US" b="0" i="0" dirty="0" err="1">
                <a:solidFill>
                  <a:schemeClr val="tx1"/>
                </a:solidFill>
                <a:effectLst/>
                <a:latin typeface="Georgia" panose="02040502050405020303" pitchFamily="18" charset="0"/>
              </a:rPr>
              <a:t>lebih</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busur</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keluar</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transisi</a:t>
            </a:r>
            <a:r>
              <a:rPr lang="en-US" b="0" i="0" dirty="0">
                <a:solidFill>
                  <a:schemeClr val="tx1"/>
                </a:solidFill>
                <a:effectLst/>
                <a:latin typeface="Georgia" panose="02040502050405020303" pitchFamily="18" charset="0"/>
              </a:rPr>
              <a:t>)</a:t>
            </a:r>
            <a:br>
              <a:rPr lang="en-US" dirty="0">
                <a:solidFill>
                  <a:schemeClr val="tx1"/>
                </a:solidFill>
              </a:rPr>
            </a:br>
            <a:r>
              <a:rPr lang="en-US" b="0" i="0" dirty="0" err="1">
                <a:solidFill>
                  <a:schemeClr val="tx1"/>
                </a:solidFill>
                <a:effectLst/>
                <a:latin typeface="Georgia" panose="02040502050405020303" pitchFamily="18" charset="0"/>
              </a:rPr>
              <a:t>berlabel</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simbol</a:t>
            </a:r>
            <a:r>
              <a:rPr lang="en-US" b="0" i="0" dirty="0">
                <a:solidFill>
                  <a:schemeClr val="tx1"/>
                </a:solidFill>
                <a:effectLst/>
                <a:latin typeface="Georgia" panose="02040502050405020303" pitchFamily="18" charset="0"/>
              </a:rPr>
              <a:t> input yang </a:t>
            </a:r>
            <a:r>
              <a:rPr lang="en-US" b="0" i="0" dirty="0" err="1">
                <a:solidFill>
                  <a:schemeClr val="tx1"/>
                </a:solidFill>
                <a:effectLst/>
                <a:latin typeface="Georgia" panose="02040502050405020303" pitchFamily="18" charset="0"/>
              </a:rPr>
              <a:t>sama</a:t>
            </a:r>
            <a:r>
              <a:rPr lang="en-US" b="0" i="0" dirty="0">
                <a:solidFill>
                  <a:schemeClr val="tx1"/>
                </a:solidFill>
                <a:effectLst/>
                <a:latin typeface="Georgia" panose="02040502050405020303" pitchFamily="18" charset="0"/>
              </a:rPr>
              <a:t>.</a:t>
            </a:r>
            <a:br>
              <a:rPr lang="en-US" dirty="0">
                <a:solidFill>
                  <a:schemeClr val="tx1"/>
                </a:solidFill>
              </a:rPr>
            </a:br>
            <a:r>
              <a:rPr lang="en-US" b="0" i="0" dirty="0">
                <a:solidFill>
                  <a:schemeClr val="tx1"/>
                </a:solidFill>
                <a:effectLst/>
                <a:latin typeface="Georgia" panose="02040502050405020303" pitchFamily="18" charset="0"/>
              </a:rPr>
              <a:t>• Untuk NFA </a:t>
            </a:r>
            <a:r>
              <a:rPr lang="en-US" b="0" i="0" dirty="0" err="1">
                <a:solidFill>
                  <a:schemeClr val="tx1"/>
                </a:solidFill>
                <a:effectLst/>
                <a:latin typeface="Georgia" panose="02040502050405020303" pitchFamily="18" charset="0"/>
              </a:rPr>
              <a:t>harus</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dicoba</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semua</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kemungkinan</a:t>
            </a:r>
            <a:r>
              <a:rPr lang="en-US" b="0" i="0" dirty="0">
                <a:solidFill>
                  <a:schemeClr val="tx1"/>
                </a:solidFill>
                <a:effectLst/>
                <a:latin typeface="Georgia" panose="02040502050405020303" pitchFamily="18" charset="0"/>
              </a:rPr>
              <a:t> yang </a:t>
            </a:r>
            <a:r>
              <a:rPr lang="en-US" b="0" i="0" dirty="0" err="1">
                <a:solidFill>
                  <a:schemeClr val="tx1"/>
                </a:solidFill>
                <a:effectLst/>
                <a:latin typeface="Georgia" panose="02040502050405020303" pitchFamily="18" charset="0"/>
              </a:rPr>
              <a:t>ada</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sampai</a:t>
            </a:r>
            <a:br>
              <a:rPr lang="en-US" dirty="0">
                <a:solidFill>
                  <a:schemeClr val="tx1"/>
                </a:solidFill>
              </a:rPr>
            </a:br>
            <a:r>
              <a:rPr lang="en-US" b="0" i="0" dirty="0" err="1">
                <a:solidFill>
                  <a:schemeClr val="tx1"/>
                </a:solidFill>
                <a:effectLst/>
                <a:latin typeface="Georgia" panose="02040502050405020303" pitchFamily="18" charset="0"/>
              </a:rPr>
              <a:t>terdapat</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satu</a:t>
            </a:r>
            <a:r>
              <a:rPr lang="en-US" b="0" i="0" dirty="0">
                <a:solidFill>
                  <a:schemeClr val="tx1"/>
                </a:solidFill>
                <a:effectLst/>
                <a:latin typeface="Georgia" panose="02040502050405020303" pitchFamily="18" charset="0"/>
              </a:rPr>
              <a:t> yang </a:t>
            </a:r>
            <a:r>
              <a:rPr lang="en-US" b="0" i="0" dirty="0" err="1">
                <a:solidFill>
                  <a:schemeClr val="tx1"/>
                </a:solidFill>
                <a:effectLst/>
                <a:latin typeface="Georgia" panose="02040502050405020303" pitchFamily="18" charset="0"/>
              </a:rPr>
              <a:t>mencapai</a:t>
            </a:r>
            <a:r>
              <a:rPr lang="en-US" b="0" i="0" dirty="0">
                <a:solidFill>
                  <a:schemeClr val="tx1"/>
                </a:solidFill>
                <a:effectLst/>
                <a:latin typeface="Georgia" panose="02040502050405020303" pitchFamily="18" charset="0"/>
              </a:rPr>
              <a:t> state </a:t>
            </a:r>
            <a:r>
              <a:rPr lang="en-US" b="0" i="0" dirty="0" err="1">
                <a:solidFill>
                  <a:schemeClr val="tx1"/>
                </a:solidFill>
                <a:effectLst/>
                <a:latin typeface="Georgia" panose="02040502050405020303" pitchFamily="18" charset="0"/>
              </a:rPr>
              <a:t>akhir</a:t>
            </a:r>
            <a:r>
              <a:rPr lang="en-US" b="0" i="0" dirty="0">
                <a:solidFill>
                  <a:schemeClr val="tx1"/>
                </a:solidFill>
                <a:effectLst/>
                <a:latin typeface="Georgia" panose="02040502050405020303" pitchFamily="18" charset="0"/>
              </a:rPr>
              <a:t>.</a:t>
            </a:r>
            <a:br>
              <a:rPr lang="en-US" dirty="0">
                <a:solidFill>
                  <a:schemeClr val="tx1"/>
                </a:solidFill>
              </a:rPr>
            </a:br>
            <a:r>
              <a:rPr lang="en-US" b="0" i="0" dirty="0">
                <a:solidFill>
                  <a:schemeClr val="tx1"/>
                </a:solidFill>
                <a:effectLst/>
                <a:latin typeface="Georgia" panose="02040502050405020303" pitchFamily="18" charset="0"/>
              </a:rPr>
              <a:t>• Suatu string x </a:t>
            </a:r>
            <a:r>
              <a:rPr lang="en-US" b="0" i="0" dirty="0" err="1">
                <a:solidFill>
                  <a:schemeClr val="tx1"/>
                </a:solidFill>
                <a:effectLst/>
                <a:latin typeface="Georgia" panose="02040502050405020303" pitchFamily="18" charset="0"/>
              </a:rPr>
              <a:t>dinyatakan</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diterima</a:t>
            </a:r>
            <a:r>
              <a:rPr lang="en-US" b="0" i="0" dirty="0">
                <a:solidFill>
                  <a:schemeClr val="tx1"/>
                </a:solidFill>
                <a:effectLst/>
                <a:latin typeface="Georgia" panose="02040502050405020303" pitchFamily="18" charset="0"/>
              </a:rPr>
              <a:t> oleh </a:t>
            </a:r>
            <a:r>
              <a:rPr lang="en-US" b="0" i="0" dirty="0" err="1">
                <a:solidFill>
                  <a:schemeClr val="tx1"/>
                </a:solidFill>
                <a:effectLst/>
                <a:latin typeface="Georgia" panose="02040502050405020303" pitchFamily="18" charset="0"/>
              </a:rPr>
              <a:t>bahasa</a:t>
            </a:r>
            <a:r>
              <a:rPr lang="en-US" b="0" i="0" dirty="0">
                <a:solidFill>
                  <a:schemeClr val="tx1"/>
                </a:solidFill>
                <a:effectLst/>
                <a:latin typeface="Georgia" panose="02040502050405020303" pitchFamily="18" charset="0"/>
              </a:rPr>
              <a:t> NFA, M= (Q, _, d, S, F) </a:t>
            </a:r>
            <a:r>
              <a:rPr lang="en-US" b="0" i="0" dirty="0" err="1">
                <a:solidFill>
                  <a:schemeClr val="tx1"/>
                </a:solidFill>
                <a:effectLst/>
                <a:latin typeface="Georgia" panose="02040502050405020303" pitchFamily="18" charset="0"/>
              </a:rPr>
              <a:t>bila</a:t>
            </a:r>
            <a:r>
              <a:rPr lang="en-US" b="0" i="0" dirty="0">
                <a:solidFill>
                  <a:schemeClr val="tx1"/>
                </a:solidFill>
                <a:effectLst/>
                <a:latin typeface="Georgia" panose="02040502050405020303" pitchFamily="18" charset="0"/>
              </a:rPr>
              <a:t> {x | d (</a:t>
            </a:r>
            <a:r>
              <a:rPr lang="en-US" b="0" i="0" dirty="0" err="1">
                <a:solidFill>
                  <a:schemeClr val="tx1"/>
                </a:solidFill>
                <a:effectLst/>
                <a:latin typeface="Georgia" panose="02040502050405020303" pitchFamily="18" charset="0"/>
              </a:rPr>
              <a:t>S,x</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memuat</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sebuah</a:t>
            </a:r>
            <a:r>
              <a:rPr lang="en-US" b="0" i="0" dirty="0">
                <a:solidFill>
                  <a:schemeClr val="tx1"/>
                </a:solidFill>
                <a:effectLst/>
                <a:latin typeface="Georgia" panose="02040502050405020303" pitchFamily="18" charset="0"/>
              </a:rPr>
              <a:t> state di dalam F}</a:t>
            </a:r>
            <a:endParaRPr lang="en-US" dirty="0">
              <a:solidFill>
                <a:schemeClr val="tx1"/>
              </a:solidFill>
            </a:endParaRPr>
          </a:p>
        </p:txBody>
      </p:sp>
    </p:spTree>
    <p:extLst>
      <p:ext uri="{BB962C8B-B14F-4D97-AF65-F5344CB8AC3E}">
        <p14:creationId xmlns:p14="http://schemas.microsoft.com/office/powerpoint/2010/main" val="3376301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5" name="Title 4">
            <a:extLst>
              <a:ext uri="{FF2B5EF4-FFF2-40B4-BE49-F238E27FC236}">
                <a16:creationId xmlns:a16="http://schemas.microsoft.com/office/drawing/2014/main" id="{F4FFE4A7-F337-A660-EAAA-D374746E6926}"/>
              </a:ext>
            </a:extLst>
          </p:cNvPr>
          <p:cNvSpPr>
            <a:spLocks noGrp="1"/>
          </p:cNvSpPr>
          <p:nvPr>
            <p:ph type="ctrTitle"/>
          </p:nvPr>
        </p:nvSpPr>
        <p:spPr>
          <a:xfrm>
            <a:off x="430976" y="174927"/>
            <a:ext cx="6589756" cy="2490781"/>
          </a:xfrm>
        </p:spPr>
        <p:txBody>
          <a:bodyPr/>
          <a:lstStyle/>
          <a:p>
            <a:pPr algn="l"/>
            <a:r>
              <a:rPr lang="en-US" sz="1400" dirty="0" err="1">
                <a:solidFill>
                  <a:schemeClr val="tx1"/>
                </a:solidFill>
                <a:latin typeface="Times New Roman" panose="02020603050405020304" pitchFamily="18" charset="0"/>
                <a:cs typeface="Times New Roman" panose="02020603050405020304" pitchFamily="18" charset="0"/>
              </a:rPr>
              <a:t>Buatlah</a:t>
            </a:r>
            <a:r>
              <a:rPr lang="en-US" sz="1400" dirty="0">
                <a:solidFill>
                  <a:schemeClr val="tx1"/>
                </a:solidFill>
                <a:latin typeface="Times New Roman" panose="02020603050405020304" pitchFamily="18" charset="0"/>
                <a:cs typeface="Times New Roman" panose="02020603050405020304" pitchFamily="18" charset="0"/>
              </a:rPr>
              <a:t> diagram </a:t>
            </a:r>
            <a:r>
              <a:rPr lang="en-US" sz="1400" dirty="0" err="1">
                <a:solidFill>
                  <a:schemeClr val="tx1"/>
                </a:solidFill>
                <a:latin typeface="Times New Roman" panose="02020603050405020304" pitchFamily="18" charset="0"/>
                <a:cs typeface="Times New Roman" panose="02020603050405020304" pitchFamily="18" charset="0"/>
              </a:rPr>
              <a:t>transisi</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dari</a:t>
            </a:r>
            <a:r>
              <a:rPr lang="en-US" sz="1400" dirty="0">
                <a:solidFill>
                  <a:schemeClr val="tx1"/>
                </a:solidFill>
                <a:latin typeface="Times New Roman" panose="02020603050405020304" pitchFamily="18" charset="0"/>
                <a:cs typeface="Times New Roman" panose="02020603050405020304" pitchFamily="18" charset="0"/>
              </a:rPr>
              <a:t> FSA yang </a:t>
            </a:r>
            <a:r>
              <a:rPr lang="en-US" sz="1400" dirty="0" err="1">
                <a:solidFill>
                  <a:schemeClr val="tx1"/>
                </a:solidFill>
                <a:latin typeface="Times New Roman" panose="02020603050405020304" pitchFamily="18" charset="0"/>
                <a:cs typeface="Times New Roman" panose="02020603050405020304" pitchFamily="18" charset="0"/>
              </a:rPr>
              <a:t>didefinisikan</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sebagai</a:t>
            </a:r>
            <a:r>
              <a:rPr lang="en-US" sz="1400" dirty="0">
                <a:solidFill>
                  <a:schemeClr val="tx1"/>
                </a:solidFill>
                <a:latin typeface="Times New Roman" panose="02020603050405020304" pitchFamily="18" charset="0"/>
                <a:cs typeface="Times New Roman" panose="02020603050405020304" pitchFamily="18" charset="0"/>
              </a:rPr>
              <a:t> : </a:t>
            </a:r>
            <a:br>
              <a:rPr lang="id-ID"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M = (K, VT, M, S, Z) </a:t>
            </a:r>
            <a:r>
              <a:rPr lang="en-US" sz="1400" dirty="0" err="1">
                <a:solidFill>
                  <a:schemeClr val="tx1"/>
                </a:solidFill>
                <a:latin typeface="Times New Roman" panose="02020603050405020304" pitchFamily="18" charset="0"/>
                <a:cs typeface="Times New Roman" panose="02020603050405020304" pitchFamily="18" charset="0"/>
              </a:rPr>
              <a:t>dimana</a:t>
            </a:r>
            <a:r>
              <a:rPr lang="en-US" sz="1400" dirty="0">
                <a:solidFill>
                  <a:schemeClr val="tx1"/>
                </a:solidFill>
                <a:latin typeface="Times New Roman" panose="02020603050405020304" pitchFamily="18" charset="0"/>
                <a:cs typeface="Times New Roman" panose="02020603050405020304" pitchFamily="18" charset="0"/>
              </a:rPr>
              <a:t> : </a:t>
            </a:r>
            <a:br>
              <a:rPr lang="id-ID"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S ={S0, S1, S2, S3} </a:t>
            </a:r>
            <a:br>
              <a:rPr lang="id-ID"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VT ={ 0,1 } </a:t>
            </a:r>
            <a:br>
              <a:rPr lang="id-ID"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K ={S0 , S3 } </a:t>
            </a:r>
            <a:br>
              <a:rPr lang="id-ID"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Dengan </a:t>
            </a:r>
            <a:r>
              <a:rPr lang="en-US" sz="1400" dirty="0" err="1">
                <a:solidFill>
                  <a:schemeClr val="tx1"/>
                </a:solidFill>
                <a:latin typeface="Times New Roman" panose="02020603050405020304" pitchFamily="18" charset="0"/>
                <a:cs typeface="Times New Roman" panose="02020603050405020304" pitchFamily="18" charset="0"/>
              </a:rPr>
              <a:t>fungsi</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transisi</a:t>
            </a:r>
            <a:r>
              <a:rPr lang="en-US" sz="1400" dirty="0">
                <a:solidFill>
                  <a:schemeClr val="tx1"/>
                </a:solidFill>
                <a:latin typeface="Times New Roman" panose="02020603050405020304" pitchFamily="18" charset="0"/>
                <a:cs typeface="Times New Roman" panose="02020603050405020304" pitchFamily="18" charset="0"/>
              </a:rPr>
              <a:t> M </a:t>
            </a:r>
            <a:r>
              <a:rPr lang="en-US" sz="1400" dirty="0" err="1">
                <a:solidFill>
                  <a:schemeClr val="tx1"/>
                </a:solidFill>
                <a:latin typeface="Times New Roman" panose="02020603050405020304" pitchFamily="18" charset="0"/>
                <a:cs typeface="Times New Roman" panose="02020603050405020304" pitchFamily="18" charset="0"/>
              </a:rPr>
              <a:t>ada</a:t>
            </a:r>
            <a:r>
              <a:rPr lang="en-US" sz="1400" dirty="0">
                <a:solidFill>
                  <a:schemeClr val="tx1"/>
                </a:solidFill>
                <a:latin typeface="Times New Roman" panose="02020603050405020304" pitchFamily="18" charset="0"/>
                <a:cs typeface="Times New Roman" panose="02020603050405020304" pitchFamily="18" charset="0"/>
              </a:rPr>
              <a:t> pada </a:t>
            </a:r>
            <a:r>
              <a:rPr lang="en-US" sz="1400" dirty="0" err="1">
                <a:solidFill>
                  <a:schemeClr val="tx1"/>
                </a:solidFill>
                <a:latin typeface="Times New Roman" panose="02020603050405020304" pitchFamily="18" charset="0"/>
                <a:cs typeface="Times New Roman" panose="02020603050405020304" pitchFamily="18" charset="0"/>
              </a:rPr>
              <a:t>tabel</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transisi</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sebagai</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berikut</a:t>
            </a:r>
            <a:r>
              <a:rPr lang="en-US" sz="1400" dirty="0">
                <a:solidFill>
                  <a:schemeClr val="tx1"/>
                </a:solidFill>
                <a:latin typeface="Times New Roman" panose="02020603050405020304" pitchFamily="18" charset="0"/>
                <a:cs typeface="Times New Roman" panose="02020603050405020304" pitchFamily="18" charset="0"/>
              </a:rPr>
              <a:t>:</a:t>
            </a:r>
            <a:br>
              <a:rPr lang="id-ID" sz="1400" dirty="0">
                <a:solidFill>
                  <a:schemeClr val="tx1"/>
                </a:solidFill>
                <a:latin typeface="Times New Roman" panose="02020603050405020304" pitchFamily="18" charset="0"/>
                <a:cs typeface="Times New Roman" panose="02020603050405020304" pitchFamily="18" charset="0"/>
              </a:rPr>
            </a:br>
            <a:br>
              <a:rPr lang="id-ID" sz="1400" dirty="0">
                <a:solidFill>
                  <a:schemeClr val="tx1"/>
                </a:solidFill>
                <a:latin typeface="Times New Roman" panose="02020603050405020304" pitchFamily="18" charset="0"/>
                <a:cs typeface="Times New Roman" panose="02020603050405020304" pitchFamily="18" charset="0"/>
              </a:rPr>
            </a:br>
            <a:br>
              <a:rPr lang="id-ID" sz="1400" dirty="0">
                <a:solidFill>
                  <a:schemeClr val="tx1"/>
                </a:solidFill>
                <a:latin typeface="Times New Roman" panose="02020603050405020304" pitchFamily="18" charset="0"/>
                <a:cs typeface="Times New Roman" panose="02020603050405020304" pitchFamily="18" charset="0"/>
              </a:rPr>
            </a:b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EC9CEDD-0772-57AB-F8EE-463340F92456}"/>
              </a:ext>
            </a:extLst>
          </p:cNvPr>
          <p:cNvPicPr>
            <a:picLocks noChangeAspect="1"/>
          </p:cNvPicPr>
          <p:nvPr/>
        </p:nvPicPr>
        <p:blipFill>
          <a:blip r:embed="rId3"/>
          <a:stretch>
            <a:fillRect/>
          </a:stretch>
        </p:blipFill>
        <p:spPr>
          <a:xfrm>
            <a:off x="512634" y="2151704"/>
            <a:ext cx="3617664" cy="1540080"/>
          </a:xfrm>
          <a:prstGeom prst="rect">
            <a:avLst/>
          </a:prstGeom>
        </p:spPr>
      </p:pic>
      <p:pic>
        <p:nvPicPr>
          <p:cNvPr id="10" name="Picture 9">
            <a:extLst>
              <a:ext uri="{FF2B5EF4-FFF2-40B4-BE49-F238E27FC236}">
                <a16:creationId xmlns:a16="http://schemas.microsoft.com/office/drawing/2014/main" id="{5CF94867-52AA-62A4-97B5-D23A53D4DC38}"/>
              </a:ext>
            </a:extLst>
          </p:cNvPr>
          <p:cNvPicPr>
            <a:picLocks noChangeAspect="1"/>
          </p:cNvPicPr>
          <p:nvPr/>
        </p:nvPicPr>
        <p:blipFill>
          <a:blip r:embed="rId4"/>
          <a:stretch>
            <a:fillRect/>
          </a:stretch>
        </p:blipFill>
        <p:spPr>
          <a:xfrm>
            <a:off x="4130298" y="3395814"/>
            <a:ext cx="3339560" cy="1572759"/>
          </a:xfrm>
          <a:prstGeom prst="snip2DiagRect">
            <a:avLst>
              <a:gd name="adj1" fmla="val 0"/>
              <a:gd name="adj2" fmla="val 37854"/>
            </a:avLst>
          </a:prstGeom>
        </p:spPr>
      </p:pic>
    </p:spTree>
    <p:extLst>
      <p:ext uri="{BB962C8B-B14F-4D97-AF65-F5344CB8AC3E}">
        <p14:creationId xmlns:p14="http://schemas.microsoft.com/office/powerpoint/2010/main" val="3746003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6"/>
        <p:cNvGrpSpPr/>
        <p:nvPr/>
      </p:nvGrpSpPr>
      <p:grpSpPr>
        <a:xfrm>
          <a:off x="0" y="0"/>
          <a:ext cx="0" cy="0"/>
          <a:chOff x="0" y="0"/>
          <a:chExt cx="0" cy="0"/>
        </a:xfrm>
      </p:grpSpPr>
      <p:sp>
        <p:nvSpPr>
          <p:cNvPr id="537" name="Google Shape;537;p39"/>
          <p:cNvSpPr txBox="1">
            <a:spLocks noGrp="1"/>
          </p:cNvSpPr>
          <p:nvPr>
            <p:ph type="subTitle" idx="1"/>
          </p:nvPr>
        </p:nvSpPr>
        <p:spPr>
          <a:xfrm>
            <a:off x="2839834" y="2161612"/>
            <a:ext cx="3464331" cy="8202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2400" dirty="0"/>
              <a:t>Does anyone have any questions?</a:t>
            </a:r>
            <a:endParaRPr sz="2400" dirty="0"/>
          </a:p>
          <a:p>
            <a:pPr marL="0" lvl="0" indent="0" algn="ctr" rtl="0">
              <a:spcBef>
                <a:spcPts val="0"/>
              </a:spcBef>
              <a:spcAft>
                <a:spcPts val="0"/>
              </a:spcAft>
              <a:buClr>
                <a:schemeClr val="dk1"/>
              </a:buClr>
              <a:buSzPts val="1100"/>
              <a:buFont typeface="Arial"/>
              <a:buNone/>
            </a:pPr>
            <a:endParaRPr dirty="0"/>
          </a:p>
        </p:txBody>
      </p:sp>
      <p:sp>
        <p:nvSpPr>
          <p:cNvPr id="538" name="Google Shape;538;p39"/>
          <p:cNvSpPr txBox="1">
            <a:spLocks noGrp="1"/>
          </p:cNvSpPr>
          <p:nvPr>
            <p:ph type="ctrTitle"/>
          </p:nvPr>
        </p:nvSpPr>
        <p:spPr>
          <a:xfrm>
            <a:off x="3115525" y="1436575"/>
            <a:ext cx="2913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THANKS!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5"/>
          <p:cNvSpPr txBox="1">
            <a:spLocks noGrp="1"/>
          </p:cNvSpPr>
          <p:nvPr>
            <p:ph type="subTitle" idx="1"/>
          </p:nvPr>
        </p:nvSpPr>
        <p:spPr>
          <a:xfrm flipH="1">
            <a:off x="1650570" y="355445"/>
            <a:ext cx="5106690" cy="44760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sz="2800" dirty="0">
                <a:solidFill>
                  <a:schemeClr val="tx1"/>
                </a:solidFill>
                <a:latin typeface="Times New Roman" panose="02020603050405020304" pitchFamily="18" charset="0"/>
                <a:cs typeface="Times New Roman" panose="02020603050405020304" pitchFamily="18" charset="0"/>
              </a:rPr>
              <a:t>Pengertian Finite State Automata</a:t>
            </a:r>
            <a:endParaRPr sz="2800" dirty="0">
              <a:solidFill>
                <a:schemeClr val="tx1"/>
              </a:solidFill>
              <a:latin typeface="Times New Roman" panose="02020603050405020304" pitchFamily="18" charset="0"/>
              <a:cs typeface="Times New Roman" panose="02020603050405020304" pitchFamily="18" charset="0"/>
            </a:endParaRPr>
          </a:p>
        </p:txBody>
      </p:sp>
      <p:sp>
        <p:nvSpPr>
          <p:cNvPr id="118" name="Google Shape;118;p25"/>
          <p:cNvSpPr txBox="1">
            <a:spLocks noGrp="1"/>
          </p:cNvSpPr>
          <p:nvPr>
            <p:ph type="ctrTitle"/>
          </p:nvPr>
        </p:nvSpPr>
        <p:spPr>
          <a:xfrm>
            <a:off x="1003516" y="1349968"/>
            <a:ext cx="7322948" cy="22110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2000" dirty="0">
                <a:solidFill>
                  <a:schemeClr val="bg1"/>
                </a:solidFill>
                <a:latin typeface="Times New Roman" panose="02020603050405020304" pitchFamily="18" charset="0"/>
                <a:cs typeface="Times New Roman" panose="02020603050405020304" pitchFamily="18" charset="0"/>
              </a:rPr>
              <a:t>Finite State Automata adalah mesin dari sistem model matematika dengan masukan dan keluaran diskrit yang dapat mengenali bahasa paling sederhana dan dapat diimplementasikan secara nyata. Jadi FSA adalah model matematika yang dapat menerima input dan mengeluarkan output yang memiliki state yang berhingga banyaknya dan dapat berpindah dari satu state ke state lainnya berdasarkan input dan fungsi transisi</a:t>
            </a:r>
            <a:endParaRPr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3"/>
          <p:cNvSpPr txBox="1">
            <a:spLocks noGrp="1"/>
          </p:cNvSpPr>
          <p:nvPr>
            <p:ph type="ctrTitle"/>
          </p:nvPr>
        </p:nvSpPr>
        <p:spPr>
          <a:xfrm>
            <a:off x="1466642" y="131736"/>
            <a:ext cx="7406138" cy="6741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2400" dirty="0">
                <a:solidFill>
                  <a:srgbClr val="5B72B7"/>
                </a:solidFill>
                <a:latin typeface="Passion One"/>
                <a:ea typeface="Passion One"/>
                <a:cs typeface="Passion One"/>
                <a:sym typeface="Passion One"/>
              </a:rPr>
              <a:t>Pengertian</a:t>
            </a:r>
            <a:r>
              <a:rPr lang="en-US" sz="2400" dirty="0">
                <a:solidFill>
                  <a:srgbClr val="5B72B7"/>
                </a:solidFill>
                <a:latin typeface="Passion One"/>
                <a:ea typeface="Passion One"/>
                <a:cs typeface="Passion One"/>
                <a:sym typeface="Passion One"/>
              </a:rPr>
              <a:t> </a:t>
            </a:r>
            <a:r>
              <a:rPr lang="id-ID" sz="2400" dirty="0">
                <a:solidFill>
                  <a:srgbClr val="5B72B7"/>
                </a:solidFill>
                <a:latin typeface="Passion One"/>
                <a:ea typeface="Passion One"/>
                <a:cs typeface="Passion One"/>
                <a:sym typeface="Passion One"/>
              </a:rPr>
              <a:t>Finite StateAutomata</a:t>
            </a:r>
            <a:endParaRPr sz="2400" dirty="0">
              <a:solidFill>
                <a:srgbClr val="5B72B7"/>
              </a:solidFill>
              <a:latin typeface="Passion One"/>
              <a:ea typeface="Passion One"/>
              <a:cs typeface="Passion One"/>
              <a:sym typeface="Passion One"/>
            </a:endParaRPr>
          </a:p>
        </p:txBody>
      </p:sp>
      <p:sp>
        <p:nvSpPr>
          <p:cNvPr id="2" name="Google Shape;117;p25">
            <a:extLst>
              <a:ext uri="{FF2B5EF4-FFF2-40B4-BE49-F238E27FC236}">
                <a16:creationId xmlns:a16="http://schemas.microsoft.com/office/drawing/2014/main" id="{BE9C1DA5-5D6A-DEC0-9AE9-83B793350E16}"/>
              </a:ext>
            </a:extLst>
          </p:cNvPr>
          <p:cNvSpPr txBox="1">
            <a:spLocks noGrp="1"/>
          </p:cNvSpPr>
          <p:nvPr>
            <p:ph type="subTitle" idx="1"/>
          </p:nvPr>
        </p:nvSpPr>
        <p:spPr>
          <a:xfrm flipH="1">
            <a:off x="3190094" y="805912"/>
            <a:ext cx="5210175" cy="21701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b="0" i="0" dirty="0">
                <a:solidFill>
                  <a:schemeClr val="tx1"/>
                </a:solidFill>
                <a:effectLst/>
                <a:latin typeface="Times New Roman" panose="02020603050405020304" pitchFamily="18" charset="0"/>
                <a:cs typeface="Times New Roman" panose="02020603050405020304" pitchFamily="18" charset="0"/>
              </a:rPr>
              <a:t>Finite State Automata </a:t>
            </a:r>
            <a:r>
              <a:rPr lang="en-US" sz="1400" b="0" i="0" dirty="0" err="1">
                <a:solidFill>
                  <a:schemeClr val="tx1"/>
                </a:solidFill>
                <a:effectLst/>
                <a:latin typeface="Times New Roman" panose="02020603050405020304" pitchFamily="18" charset="0"/>
                <a:cs typeface="Times New Roman" panose="02020603050405020304" pitchFamily="18" charset="0"/>
              </a:rPr>
              <a:t>dinyatakan</a:t>
            </a:r>
            <a:r>
              <a:rPr lang="en-US" sz="1400" b="0" i="0" dirty="0">
                <a:solidFill>
                  <a:schemeClr val="tx1"/>
                </a:solidFill>
                <a:effectLst/>
                <a:latin typeface="Times New Roman" panose="02020603050405020304" pitchFamily="18" charset="0"/>
                <a:cs typeface="Times New Roman" panose="02020603050405020304" pitchFamily="18" charset="0"/>
              </a:rPr>
              <a:t> oleh </a:t>
            </a:r>
            <a:r>
              <a:rPr lang="en-US" sz="1400" b="0" i="0" dirty="0" err="1">
                <a:solidFill>
                  <a:schemeClr val="tx1"/>
                </a:solidFill>
                <a:effectLst/>
                <a:latin typeface="Times New Roman" panose="02020603050405020304" pitchFamily="18" charset="0"/>
                <a:cs typeface="Times New Roman" panose="02020603050405020304" pitchFamily="18" charset="0"/>
              </a:rPr>
              <a:t>pasangan</a:t>
            </a:r>
            <a:r>
              <a:rPr lang="en-US" sz="1400" b="0" i="0" dirty="0">
                <a:solidFill>
                  <a:schemeClr val="tx1"/>
                </a:solidFill>
                <a:effectLst/>
                <a:latin typeface="Times New Roman" panose="02020603050405020304" pitchFamily="18" charset="0"/>
                <a:cs typeface="Times New Roman" panose="02020603050405020304" pitchFamily="18" charset="0"/>
              </a:rPr>
              <a:t> 5 tuple, </a:t>
            </a:r>
            <a:r>
              <a:rPr lang="en-US" sz="1400" b="0" i="0" dirty="0" err="1">
                <a:solidFill>
                  <a:schemeClr val="tx1"/>
                </a:solidFill>
                <a:effectLst/>
                <a:latin typeface="Times New Roman" panose="02020603050405020304" pitchFamily="18" charset="0"/>
                <a:cs typeface="Times New Roman" panose="02020603050405020304" pitchFamily="18" charset="0"/>
              </a:rPr>
              <a:t>yaitu</a:t>
            </a:r>
            <a:r>
              <a:rPr lang="en-US" sz="1400" b="0" i="0" dirty="0">
                <a:solidFill>
                  <a:schemeClr val="tx1"/>
                </a:solidFill>
                <a:effectLst/>
                <a:latin typeface="Times New Roman" panose="02020603050405020304" pitchFamily="18" charset="0"/>
                <a:cs typeface="Times New Roman" panose="02020603050405020304" pitchFamily="18" charset="0"/>
              </a:rPr>
              <a:t>:</a:t>
            </a:r>
            <a:br>
              <a:rPr lang="en-US" sz="1400" dirty="0">
                <a:solidFill>
                  <a:schemeClr val="tx1"/>
                </a:solidFill>
                <a:latin typeface="Times New Roman" panose="02020603050405020304" pitchFamily="18" charset="0"/>
                <a:cs typeface="Times New Roman" panose="02020603050405020304" pitchFamily="18" charset="0"/>
              </a:rPr>
            </a:br>
            <a:r>
              <a:rPr lang="en-US" sz="1400" b="0" i="0" dirty="0">
                <a:solidFill>
                  <a:schemeClr val="tx1"/>
                </a:solidFill>
                <a:effectLst/>
                <a:latin typeface="Times New Roman" panose="02020603050405020304" pitchFamily="18" charset="0"/>
                <a:cs typeface="Times New Roman" panose="02020603050405020304" pitchFamily="18" charset="0"/>
              </a:rPr>
              <a:t>M=(Q , </a:t>
            </a:r>
            <a:r>
              <a:rPr lang="el-GR" sz="1400" b="0" i="0" dirty="0">
                <a:solidFill>
                  <a:schemeClr val="tx1"/>
                </a:solidFill>
                <a:effectLst/>
                <a:latin typeface="Times New Roman" panose="02020603050405020304" pitchFamily="18" charset="0"/>
                <a:cs typeface="Times New Roman" panose="02020603050405020304" pitchFamily="18" charset="0"/>
              </a:rPr>
              <a:t>Σ , δ , </a:t>
            </a:r>
            <a:r>
              <a:rPr lang="en-US" sz="1400" b="0" i="0" dirty="0">
                <a:solidFill>
                  <a:schemeClr val="tx1"/>
                </a:solidFill>
                <a:effectLst/>
                <a:latin typeface="Times New Roman" panose="02020603050405020304" pitchFamily="18" charset="0"/>
                <a:cs typeface="Times New Roman" panose="02020603050405020304" pitchFamily="18" charset="0"/>
              </a:rPr>
              <a:t>S , F )</a:t>
            </a:r>
            <a:br>
              <a:rPr lang="en-US" sz="1400" dirty="0">
                <a:solidFill>
                  <a:schemeClr val="tx1"/>
                </a:solidFill>
                <a:latin typeface="Times New Roman" panose="02020603050405020304" pitchFamily="18" charset="0"/>
                <a:cs typeface="Times New Roman" panose="02020603050405020304" pitchFamily="18" charset="0"/>
              </a:rPr>
            </a:br>
            <a:r>
              <a:rPr lang="en-US" sz="1400" b="0" i="0" dirty="0">
                <a:solidFill>
                  <a:schemeClr val="tx1"/>
                </a:solidFill>
                <a:effectLst/>
                <a:latin typeface="Times New Roman" panose="02020603050405020304" pitchFamily="18" charset="0"/>
                <a:cs typeface="Times New Roman" panose="02020603050405020304" pitchFamily="18" charset="0"/>
              </a:rPr>
              <a:t>Q = </a:t>
            </a:r>
            <a:r>
              <a:rPr lang="en-US" sz="1400" b="0" i="0" dirty="0" err="1">
                <a:solidFill>
                  <a:schemeClr val="tx1"/>
                </a:solidFill>
                <a:effectLst/>
                <a:latin typeface="Times New Roman" panose="02020603050405020304" pitchFamily="18" charset="0"/>
                <a:cs typeface="Times New Roman" panose="02020603050405020304" pitchFamily="18" charset="0"/>
              </a:rPr>
              <a:t>himpunan</a:t>
            </a:r>
            <a:r>
              <a:rPr lang="en-US" sz="1400" b="0" i="0" dirty="0">
                <a:solidFill>
                  <a:schemeClr val="tx1"/>
                </a:solidFill>
                <a:effectLst/>
                <a:latin typeface="Times New Roman" panose="02020603050405020304" pitchFamily="18" charset="0"/>
                <a:cs typeface="Times New Roman" panose="02020603050405020304" pitchFamily="18" charset="0"/>
              </a:rPr>
              <a:t> state</a:t>
            </a:r>
            <a:br>
              <a:rPr lang="en-US" sz="1400" dirty="0">
                <a:solidFill>
                  <a:schemeClr val="tx1"/>
                </a:solidFill>
                <a:latin typeface="Times New Roman" panose="02020603050405020304" pitchFamily="18" charset="0"/>
                <a:cs typeface="Times New Roman" panose="02020603050405020304" pitchFamily="18" charset="0"/>
              </a:rPr>
            </a:br>
            <a:r>
              <a:rPr lang="el-GR" sz="1400" b="0" i="0" dirty="0">
                <a:solidFill>
                  <a:schemeClr val="tx1"/>
                </a:solidFill>
                <a:effectLst/>
                <a:latin typeface="Times New Roman" panose="02020603050405020304" pitchFamily="18" charset="0"/>
                <a:cs typeface="Times New Roman" panose="02020603050405020304" pitchFamily="18" charset="0"/>
              </a:rPr>
              <a:t>Σ = </a:t>
            </a:r>
            <a:r>
              <a:rPr lang="en-US" sz="1400" b="0" i="0" dirty="0" err="1">
                <a:solidFill>
                  <a:schemeClr val="tx1"/>
                </a:solidFill>
                <a:effectLst/>
                <a:latin typeface="Times New Roman" panose="02020603050405020304" pitchFamily="18" charset="0"/>
                <a:cs typeface="Times New Roman" panose="02020603050405020304" pitchFamily="18" charset="0"/>
              </a:rPr>
              <a:t>himpunan</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err="1">
                <a:solidFill>
                  <a:schemeClr val="tx1"/>
                </a:solidFill>
                <a:effectLst/>
                <a:latin typeface="Times New Roman" panose="02020603050405020304" pitchFamily="18" charset="0"/>
                <a:cs typeface="Times New Roman" panose="02020603050405020304" pitchFamily="18" charset="0"/>
              </a:rPr>
              <a:t>simbol</a:t>
            </a:r>
            <a:r>
              <a:rPr lang="en-US" sz="1400" b="0" i="0" dirty="0">
                <a:solidFill>
                  <a:schemeClr val="tx1"/>
                </a:solidFill>
                <a:effectLst/>
                <a:latin typeface="Times New Roman" panose="02020603050405020304" pitchFamily="18" charset="0"/>
                <a:cs typeface="Times New Roman" panose="02020603050405020304" pitchFamily="18" charset="0"/>
              </a:rPr>
              <a:t> input</a:t>
            </a:r>
            <a:br>
              <a:rPr lang="en-US" sz="1400" dirty="0">
                <a:solidFill>
                  <a:schemeClr val="tx1"/>
                </a:solidFill>
                <a:latin typeface="Times New Roman" panose="02020603050405020304" pitchFamily="18" charset="0"/>
                <a:cs typeface="Times New Roman" panose="02020603050405020304" pitchFamily="18" charset="0"/>
              </a:rPr>
            </a:br>
            <a:r>
              <a:rPr lang="el-GR" sz="1400" b="0" i="0" dirty="0">
                <a:solidFill>
                  <a:schemeClr val="tx1"/>
                </a:solidFill>
                <a:effectLst/>
                <a:latin typeface="Times New Roman" panose="02020603050405020304" pitchFamily="18" charset="0"/>
                <a:cs typeface="Times New Roman" panose="02020603050405020304" pitchFamily="18" charset="0"/>
              </a:rPr>
              <a:t>δ = </a:t>
            </a:r>
            <a:r>
              <a:rPr lang="en-US" sz="1400" b="0" i="0" dirty="0" err="1">
                <a:solidFill>
                  <a:schemeClr val="tx1"/>
                </a:solidFill>
                <a:effectLst/>
                <a:latin typeface="Times New Roman" panose="02020603050405020304" pitchFamily="18" charset="0"/>
                <a:cs typeface="Times New Roman" panose="02020603050405020304" pitchFamily="18" charset="0"/>
              </a:rPr>
              <a:t>fungsi</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0" i="0" dirty="0" err="1">
                <a:solidFill>
                  <a:schemeClr val="tx1"/>
                </a:solidFill>
                <a:effectLst/>
                <a:latin typeface="Times New Roman" panose="02020603050405020304" pitchFamily="18" charset="0"/>
                <a:cs typeface="Times New Roman" panose="02020603050405020304" pitchFamily="18" charset="0"/>
              </a:rPr>
              <a:t>transisi</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l-GR" sz="1400" b="0" i="0" dirty="0">
                <a:solidFill>
                  <a:schemeClr val="tx1"/>
                </a:solidFill>
                <a:effectLst/>
                <a:latin typeface="Times New Roman" panose="02020603050405020304" pitchFamily="18" charset="0"/>
                <a:cs typeface="Times New Roman" panose="02020603050405020304" pitchFamily="18" charset="0"/>
              </a:rPr>
              <a:t>δ : </a:t>
            </a:r>
            <a:r>
              <a:rPr lang="en-US" sz="1400" b="0" i="0" dirty="0">
                <a:solidFill>
                  <a:schemeClr val="tx1"/>
                </a:solidFill>
                <a:effectLst/>
                <a:latin typeface="Times New Roman" panose="02020603050405020304" pitchFamily="18" charset="0"/>
                <a:cs typeface="Times New Roman" panose="02020603050405020304" pitchFamily="18" charset="0"/>
              </a:rPr>
              <a:t>Q × </a:t>
            </a:r>
            <a:r>
              <a:rPr lang="el-GR" sz="1400" b="0" i="0" dirty="0">
                <a:solidFill>
                  <a:schemeClr val="tx1"/>
                </a:solidFill>
                <a:effectLst/>
                <a:latin typeface="Times New Roman" panose="02020603050405020304" pitchFamily="18" charset="0"/>
                <a:cs typeface="Times New Roman" panose="02020603050405020304" pitchFamily="18" charset="0"/>
              </a:rPr>
              <a:t>Σ</a:t>
            </a:r>
            <a:br>
              <a:rPr lang="el-GR" sz="1400" dirty="0">
                <a:solidFill>
                  <a:schemeClr val="tx1"/>
                </a:solidFill>
                <a:latin typeface="Times New Roman" panose="02020603050405020304" pitchFamily="18" charset="0"/>
                <a:cs typeface="Times New Roman" panose="02020603050405020304" pitchFamily="18" charset="0"/>
              </a:rPr>
            </a:br>
            <a:r>
              <a:rPr lang="en-US" sz="1400" b="0" i="0" dirty="0">
                <a:solidFill>
                  <a:schemeClr val="tx1"/>
                </a:solidFill>
                <a:effectLst/>
                <a:latin typeface="Times New Roman" panose="02020603050405020304" pitchFamily="18" charset="0"/>
                <a:cs typeface="Times New Roman" panose="02020603050405020304" pitchFamily="18" charset="0"/>
              </a:rPr>
              <a:t>S = state </a:t>
            </a:r>
            <a:r>
              <a:rPr lang="en-US" sz="1400" b="0" i="0" dirty="0" err="1">
                <a:solidFill>
                  <a:schemeClr val="tx1"/>
                </a:solidFill>
                <a:effectLst/>
                <a:latin typeface="Times New Roman" panose="02020603050405020304" pitchFamily="18" charset="0"/>
                <a:cs typeface="Times New Roman" panose="02020603050405020304" pitchFamily="18" charset="0"/>
              </a:rPr>
              <a:t>awal</a:t>
            </a:r>
            <a:r>
              <a:rPr lang="en-US" sz="1400" b="0" i="0" dirty="0">
                <a:solidFill>
                  <a:schemeClr val="tx1"/>
                </a:solidFill>
                <a:effectLst/>
                <a:latin typeface="Times New Roman" panose="02020603050405020304" pitchFamily="18" charset="0"/>
                <a:cs typeface="Times New Roman" panose="02020603050405020304" pitchFamily="18" charset="0"/>
              </a:rPr>
              <a:t> / initial state , S ∈ Q</a:t>
            </a:r>
            <a:br>
              <a:rPr lang="en-US" sz="1400" dirty="0">
                <a:solidFill>
                  <a:schemeClr val="tx1"/>
                </a:solidFill>
                <a:latin typeface="Times New Roman" panose="02020603050405020304" pitchFamily="18" charset="0"/>
                <a:cs typeface="Times New Roman" panose="02020603050405020304" pitchFamily="18" charset="0"/>
              </a:rPr>
            </a:br>
            <a:r>
              <a:rPr lang="en-US" sz="1400" b="0" i="0" dirty="0">
                <a:solidFill>
                  <a:schemeClr val="tx1"/>
                </a:solidFill>
                <a:effectLst/>
                <a:latin typeface="Times New Roman" panose="02020603050405020304" pitchFamily="18" charset="0"/>
                <a:cs typeface="Times New Roman" panose="02020603050405020304" pitchFamily="18" charset="0"/>
              </a:rPr>
              <a:t>F = state </a:t>
            </a:r>
            <a:r>
              <a:rPr lang="en-US" sz="1400" b="0" i="0" dirty="0" err="1">
                <a:solidFill>
                  <a:schemeClr val="tx1"/>
                </a:solidFill>
                <a:effectLst/>
                <a:latin typeface="Times New Roman" panose="02020603050405020304" pitchFamily="18" charset="0"/>
                <a:cs typeface="Times New Roman" panose="02020603050405020304" pitchFamily="18" charset="0"/>
              </a:rPr>
              <a:t>akhir</a:t>
            </a:r>
            <a:r>
              <a:rPr lang="en-US" sz="1400" b="0" i="0" dirty="0">
                <a:solidFill>
                  <a:schemeClr val="tx1"/>
                </a:solidFill>
                <a:effectLst/>
                <a:latin typeface="Times New Roman" panose="02020603050405020304" pitchFamily="18" charset="0"/>
                <a:cs typeface="Times New Roman" panose="02020603050405020304" pitchFamily="18" charset="0"/>
              </a:rPr>
              <a:t>, F ⊆ Q</a:t>
            </a:r>
            <a:endParaRPr sz="1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1"/>
          <p:cNvSpPr txBox="1">
            <a:spLocks noGrp="1"/>
          </p:cNvSpPr>
          <p:nvPr>
            <p:ph type="subTitle" idx="1"/>
          </p:nvPr>
        </p:nvSpPr>
        <p:spPr>
          <a:xfrm>
            <a:off x="4277531" y="2119881"/>
            <a:ext cx="4308529" cy="24615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0" i="0" dirty="0">
                <a:solidFill>
                  <a:schemeClr val="tx1">
                    <a:lumMod val="75000"/>
                    <a:lumOff val="25000"/>
                  </a:schemeClr>
                </a:solidFill>
                <a:effectLst/>
                <a:latin typeface="Georgia" panose="02040502050405020303" pitchFamily="18" charset="0"/>
              </a:rPr>
              <a:t>1.Setiap Finite Automata </a:t>
            </a:r>
            <a:r>
              <a:rPr lang="en-US" sz="1400" b="0" i="0" dirty="0" err="1">
                <a:solidFill>
                  <a:schemeClr val="tx1">
                    <a:lumMod val="75000"/>
                    <a:lumOff val="25000"/>
                  </a:schemeClr>
                </a:solidFill>
                <a:effectLst/>
                <a:latin typeface="Georgia" panose="02040502050405020303" pitchFamily="18" charset="0"/>
              </a:rPr>
              <a:t>memiliki</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keadaan</a:t>
            </a:r>
            <a:r>
              <a:rPr lang="en-US" sz="1400" b="0" i="0" dirty="0">
                <a:solidFill>
                  <a:schemeClr val="tx1">
                    <a:lumMod val="75000"/>
                    <a:lumOff val="25000"/>
                  </a:schemeClr>
                </a:solidFill>
                <a:effectLst/>
                <a:latin typeface="Georgia" panose="02040502050405020303" pitchFamily="18" charset="0"/>
              </a:rPr>
              <a:t> dan </a:t>
            </a:r>
            <a:r>
              <a:rPr lang="en-US" sz="1400" b="0" i="0" dirty="0" err="1">
                <a:solidFill>
                  <a:schemeClr val="tx1">
                    <a:lumMod val="75000"/>
                    <a:lumOff val="25000"/>
                  </a:schemeClr>
                </a:solidFill>
                <a:effectLst/>
                <a:latin typeface="Georgia" panose="02040502050405020303" pitchFamily="18" charset="0"/>
              </a:rPr>
              <a:t>transisi</a:t>
            </a:r>
            <a:r>
              <a:rPr lang="en-US" sz="1400" b="0" i="0" dirty="0">
                <a:solidFill>
                  <a:schemeClr val="tx1">
                    <a:lumMod val="75000"/>
                    <a:lumOff val="25000"/>
                  </a:schemeClr>
                </a:solidFill>
                <a:effectLst/>
                <a:latin typeface="Georgia" panose="02040502050405020303" pitchFamily="18" charset="0"/>
              </a:rPr>
              <a:t> yang </a:t>
            </a:r>
            <a:r>
              <a:rPr lang="en-US" sz="1400" b="0" i="0" dirty="0" err="1">
                <a:solidFill>
                  <a:schemeClr val="tx1">
                    <a:lumMod val="75000"/>
                    <a:lumOff val="25000"/>
                  </a:schemeClr>
                </a:solidFill>
                <a:effectLst/>
                <a:latin typeface="Georgia" panose="02040502050405020303" pitchFamily="18" charset="0"/>
              </a:rPr>
              <a:t>terbatas</a:t>
            </a:r>
            <a:r>
              <a:rPr lang="en-US" sz="1400" b="0" i="0" dirty="0">
                <a:solidFill>
                  <a:schemeClr val="tx1">
                    <a:lumMod val="75000"/>
                    <a:lumOff val="25000"/>
                  </a:schemeClr>
                </a:solidFill>
                <a:effectLst/>
                <a:latin typeface="Georgia" panose="02040502050405020303" pitchFamily="18" charset="0"/>
              </a:rPr>
              <a:t>.</a:t>
            </a:r>
            <a:br>
              <a:rPr lang="en-US" sz="1400" dirty="0">
                <a:solidFill>
                  <a:schemeClr val="tx1">
                    <a:lumMod val="75000"/>
                    <a:lumOff val="25000"/>
                  </a:schemeClr>
                </a:solidFill>
              </a:rPr>
            </a:br>
            <a:r>
              <a:rPr lang="en-US" sz="1400" b="0" i="0" dirty="0">
                <a:solidFill>
                  <a:schemeClr val="tx1">
                    <a:lumMod val="75000"/>
                    <a:lumOff val="25000"/>
                  </a:schemeClr>
                </a:solidFill>
                <a:effectLst/>
                <a:latin typeface="Georgia" panose="02040502050405020303" pitchFamily="18" charset="0"/>
              </a:rPr>
              <a:t>2.Transisi </a:t>
            </a:r>
            <a:r>
              <a:rPr lang="en-US" sz="1400" b="0" i="0" dirty="0" err="1">
                <a:solidFill>
                  <a:schemeClr val="tx1">
                    <a:lumMod val="75000"/>
                    <a:lumOff val="25000"/>
                  </a:schemeClr>
                </a:solidFill>
                <a:effectLst/>
                <a:latin typeface="Georgia" panose="02040502050405020303" pitchFamily="18" charset="0"/>
              </a:rPr>
              <a:t>dari</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satu</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keadaan</a:t>
            </a:r>
            <a:r>
              <a:rPr lang="en-US" sz="1400" b="0" i="0" dirty="0">
                <a:solidFill>
                  <a:schemeClr val="tx1">
                    <a:lumMod val="75000"/>
                    <a:lumOff val="25000"/>
                  </a:schemeClr>
                </a:solidFill>
                <a:effectLst/>
                <a:latin typeface="Georgia" panose="02040502050405020303" pitchFamily="18" charset="0"/>
              </a:rPr>
              <a:t> ke </a:t>
            </a:r>
            <a:r>
              <a:rPr lang="en-US" sz="1400" b="0" i="0" dirty="0" err="1">
                <a:solidFill>
                  <a:schemeClr val="tx1">
                    <a:lumMod val="75000"/>
                    <a:lumOff val="25000"/>
                  </a:schemeClr>
                </a:solidFill>
                <a:effectLst/>
                <a:latin typeface="Georgia" panose="02040502050405020303" pitchFamily="18" charset="0"/>
              </a:rPr>
              <a:t>keadaan</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lainnya</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dapat</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bersifat</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deterministik</a:t>
            </a:r>
            <a:r>
              <a:rPr lang="en-US" sz="1400" b="0" i="0" dirty="0">
                <a:solidFill>
                  <a:schemeClr val="tx1">
                    <a:lumMod val="75000"/>
                    <a:lumOff val="25000"/>
                  </a:schemeClr>
                </a:solidFill>
                <a:effectLst/>
                <a:latin typeface="Georgia" panose="02040502050405020303" pitchFamily="18" charset="0"/>
              </a:rPr>
              <a:t> atau non-</a:t>
            </a:r>
            <a:r>
              <a:rPr lang="en-US" sz="1400" b="0" i="0" dirty="0" err="1">
                <a:solidFill>
                  <a:schemeClr val="tx1">
                    <a:lumMod val="75000"/>
                    <a:lumOff val="25000"/>
                  </a:schemeClr>
                </a:solidFill>
                <a:effectLst/>
                <a:latin typeface="Georgia" panose="02040502050405020303" pitchFamily="18" charset="0"/>
              </a:rPr>
              <a:t>deterministik</a:t>
            </a:r>
            <a:r>
              <a:rPr lang="en-US" sz="1400" b="0" i="0" dirty="0">
                <a:solidFill>
                  <a:schemeClr val="tx1">
                    <a:lumMod val="75000"/>
                    <a:lumOff val="25000"/>
                  </a:schemeClr>
                </a:solidFill>
                <a:effectLst/>
                <a:latin typeface="Georgia" panose="02040502050405020303" pitchFamily="18" charset="0"/>
              </a:rPr>
              <a:t>.</a:t>
            </a:r>
            <a:br>
              <a:rPr lang="en-US" sz="1400" dirty="0">
                <a:solidFill>
                  <a:schemeClr val="tx1">
                    <a:lumMod val="75000"/>
                    <a:lumOff val="25000"/>
                  </a:schemeClr>
                </a:solidFill>
              </a:rPr>
            </a:br>
            <a:r>
              <a:rPr lang="en-US" sz="1400" b="0" i="0" dirty="0">
                <a:solidFill>
                  <a:schemeClr val="tx1">
                    <a:lumMod val="75000"/>
                    <a:lumOff val="25000"/>
                  </a:schemeClr>
                </a:solidFill>
                <a:effectLst/>
                <a:latin typeface="Georgia" panose="02040502050405020303" pitchFamily="18" charset="0"/>
              </a:rPr>
              <a:t>3.Setiap Finite Automata </a:t>
            </a:r>
            <a:r>
              <a:rPr lang="en-US" sz="1400" b="0" i="0" dirty="0" err="1">
                <a:solidFill>
                  <a:schemeClr val="tx1">
                    <a:lumMod val="75000"/>
                    <a:lumOff val="25000"/>
                  </a:schemeClr>
                </a:solidFill>
                <a:effectLst/>
                <a:latin typeface="Georgia" panose="02040502050405020303" pitchFamily="18" charset="0"/>
              </a:rPr>
              <a:t>selalu</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memiliki</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keadaan</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awal</a:t>
            </a:r>
            <a:r>
              <a:rPr lang="en-US" sz="1400" b="0" i="0" dirty="0">
                <a:solidFill>
                  <a:schemeClr val="tx1">
                    <a:lumMod val="75000"/>
                    <a:lumOff val="25000"/>
                  </a:schemeClr>
                </a:solidFill>
                <a:effectLst/>
                <a:latin typeface="Georgia" panose="02040502050405020303" pitchFamily="18" charset="0"/>
              </a:rPr>
              <a:t>.</a:t>
            </a:r>
            <a:br>
              <a:rPr lang="en-US" sz="1400" dirty="0">
                <a:solidFill>
                  <a:schemeClr val="tx1">
                    <a:lumMod val="75000"/>
                    <a:lumOff val="25000"/>
                  </a:schemeClr>
                </a:solidFill>
              </a:rPr>
            </a:br>
            <a:r>
              <a:rPr lang="en-US" sz="1400" b="0" i="0" dirty="0">
                <a:solidFill>
                  <a:schemeClr val="tx1">
                    <a:lumMod val="75000"/>
                    <a:lumOff val="25000"/>
                  </a:schemeClr>
                </a:solidFill>
                <a:effectLst/>
                <a:latin typeface="Georgia" panose="02040502050405020303" pitchFamily="18" charset="0"/>
              </a:rPr>
              <a:t>4.Finite Automata </a:t>
            </a:r>
            <a:r>
              <a:rPr lang="en-US" sz="1400" b="0" i="0" dirty="0" err="1">
                <a:solidFill>
                  <a:schemeClr val="tx1">
                    <a:lumMod val="75000"/>
                    <a:lumOff val="25000"/>
                  </a:schemeClr>
                </a:solidFill>
                <a:effectLst/>
                <a:latin typeface="Georgia" panose="02040502050405020303" pitchFamily="18" charset="0"/>
              </a:rPr>
              <a:t>dapat</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memiliki</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lebih</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dari</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satu</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keadaan</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akhir</a:t>
            </a:r>
            <a:r>
              <a:rPr lang="en-US" sz="1400" b="0" i="0" dirty="0">
                <a:solidFill>
                  <a:schemeClr val="tx1">
                    <a:lumMod val="75000"/>
                    <a:lumOff val="25000"/>
                  </a:schemeClr>
                </a:solidFill>
                <a:effectLst/>
                <a:latin typeface="Georgia" panose="02040502050405020303" pitchFamily="18" charset="0"/>
              </a:rPr>
              <a:t>.</a:t>
            </a:r>
            <a:br>
              <a:rPr lang="en-US" sz="1400" dirty="0">
                <a:solidFill>
                  <a:schemeClr val="tx1">
                    <a:lumMod val="75000"/>
                    <a:lumOff val="25000"/>
                  </a:schemeClr>
                </a:solidFill>
              </a:rPr>
            </a:br>
            <a:r>
              <a:rPr lang="en-US" sz="1400" b="0" i="0" dirty="0" err="1">
                <a:solidFill>
                  <a:schemeClr val="tx1">
                    <a:lumMod val="75000"/>
                    <a:lumOff val="25000"/>
                  </a:schemeClr>
                </a:solidFill>
                <a:effectLst/>
                <a:latin typeface="Georgia" panose="02040502050405020303" pitchFamily="18" charset="0"/>
              </a:rPr>
              <a:t>jika</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setelah</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pemrosesan</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seluruh</a:t>
            </a:r>
            <a:r>
              <a:rPr lang="en-US" sz="1400" b="0" i="0" dirty="0">
                <a:solidFill>
                  <a:schemeClr val="tx1">
                    <a:lumMod val="75000"/>
                    <a:lumOff val="25000"/>
                  </a:schemeClr>
                </a:solidFill>
                <a:effectLst/>
                <a:latin typeface="Georgia" panose="02040502050405020303" pitchFamily="18" charset="0"/>
              </a:rPr>
              <a:t> string, </a:t>
            </a:r>
            <a:r>
              <a:rPr lang="en-US" sz="1400" b="0" i="0" dirty="0" err="1">
                <a:solidFill>
                  <a:schemeClr val="tx1">
                    <a:lumMod val="75000"/>
                    <a:lumOff val="25000"/>
                  </a:schemeClr>
                </a:solidFill>
                <a:effectLst/>
                <a:latin typeface="Georgia" panose="02040502050405020303" pitchFamily="18" charset="0"/>
              </a:rPr>
              <a:t>keadaan</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akhir</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dicapai</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artinya</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otomata</a:t>
            </a:r>
            <a:r>
              <a:rPr lang="en-US" sz="1400" b="0" i="0" dirty="0">
                <a:solidFill>
                  <a:schemeClr val="tx1">
                    <a:lumMod val="75000"/>
                    <a:lumOff val="25000"/>
                  </a:schemeClr>
                </a:solidFill>
                <a:effectLst/>
                <a:latin typeface="Georgia" panose="02040502050405020303" pitchFamily="18" charset="0"/>
              </a:rPr>
              <a:t> </a:t>
            </a:r>
            <a:r>
              <a:rPr lang="en-US" sz="1400" b="0" i="0" dirty="0" err="1">
                <a:solidFill>
                  <a:schemeClr val="tx1">
                    <a:lumMod val="75000"/>
                    <a:lumOff val="25000"/>
                  </a:schemeClr>
                </a:solidFill>
                <a:effectLst/>
                <a:latin typeface="Georgia" panose="02040502050405020303" pitchFamily="18" charset="0"/>
              </a:rPr>
              <a:t>menerima</a:t>
            </a:r>
            <a:r>
              <a:rPr lang="en-US" sz="1400" b="0" i="0" dirty="0">
                <a:solidFill>
                  <a:schemeClr val="tx1">
                    <a:lumMod val="75000"/>
                    <a:lumOff val="25000"/>
                  </a:schemeClr>
                </a:solidFill>
                <a:effectLst/>
                <a:latin typeface="Georgia" panose="02040502050405020303" pitchFamily="18" charset="0"/>
              </a:rPr>
              <a:t> string </a:t>
            </a:r>
            <a:r>
              <a:rPr lang="en-US" sz="1400" b="0" i="0" dirty="0" err="1">
                <a:solidFill>
                  <a:schemeClr val="tx1">
                    <a:lumMod val="75000"/>
                    <a:lumOff val="25000"/>
                  </a:schemeClr>
                </a:solidFill>
                <a:effectLst/>
                <a:latin typeface="Georgia" panose="02040502050405020303" pitchFamily="18" charset="0"/>
              </a:rPr>
              <a:t>tersebut</a:t>
            </a:r>
            <a:r>
              <a:rPr lang="en-US" sz="1400" b="0" i="0" dirty="0">
                <a:solidFill>
                  <a:schemeClr val="tx1">
                    <a:lumMod val="75000"/>
                    <a:lumOff val="25000"/>
                  </a:schemeClr>
                </a:solidFill>
                <a:effectLst/>
                <a:latin typeface="Georgia" panose="02040502050405020303" pitchFamily="18" charset="0"/>
              </a:rPr>
              <a:t>.</a:t>
            </a:r>
            <a:endParaRPr lang="id-ID" sz="1400" dirty="0">
              <a:solidFill>
                <a:schemeClr val="tx1">
                  <a:lumMod val="75000"/>
                  <a:lumOff val="25000"/>
                </a:schemeClr>
              </a:solidFill>
            </a:endParaRPr>
          </a:p>
          <a:p>
            <a:pPr marL="0" lvl="0" indent="0" algn="l" rtl="0">
              <a:spcBef>
                <a:spcPts val="0"/>
              </a:spcBef>
              <a:spcAft>
                <a:spcPts val="0"/>
              </a:spcAft>
              <a:buNone/>
            </a:pPr>
            <a:endParaRPr sz="1400" dirty="0">
              <a:solidFill>
                <a:srgbClr val="5B72B7"/>
              </a:solidFill>
            </a:endParaRPr>
          </a:p>
          <a:p>
            <a:pPr marL="0" lvl="0" indent="0" algn="l" rtl="0">
              <a:spcBef>
                <a:spcPts val="0"/>
              </a:spcBef>
              <a:spcAft>
                <a:spcPts val="0"/>
              </a:spcAft>
              <a:buNone/>
            </a:pPr>
            <a:endParaRPr sz="1400" dirty="0">
              <a:solidFill>
                <a:srgbClr val="5B72B7"/>
              </a:solidFill>
            </a:endParaRPr>
          </a:p>
        </p:txBody>
      </p:sp>
      <p:sp>
        <p:nvSpPr>
          <p:cNvPr id="191" name="Google Shape;191;p31"/>
          <p:cNvSpPr txBox="1">
            <a:spLocks noGrp="1"/>
          </p:cNvSpPr>
          <p:nvPr>
            <p:ph type="ctrTitle"/>
          </p:nvPr>
        </p:nvSpPr>
        <p:spPr>
          <a:xfrm>
            <a:off x="1105151" y="662517"/>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b="1" i="0" dirty="0" err="1">
                <a:solidFill>
                  <a:schemeClr val="tx1">
                    <a:lumMod val="75000"/>
                    <a:lumOff val="25000"/>
                  </a:schemeClr>
                </a:solidFill>
                <a:effectLst/>
                <a:latin typeface="Georgia" panose="02040502050405020303" pitchFamily="18" charset="0"/>
              </a:rPr>
              <a:t>Karakteristik</a:t>
            </a:r>
            <a:r>
              <a:rPr lang="en-US" sz="2400" b="1" i="0" dirty="0">
                <a:solidFill>
                  <a:schemeClr val="tx1">
                    <a:lumMod val="75000"/>
                    <a:lumOff val="25000"/>
                  </a:schemeClr>
                </a:solidFill>
                <a:effectLst/>
                <a:latin typeface="Georgia" panose="02040502050405020303" pitchFamily="18" charset="0"/>
              </a:rPr>
              <a:t> Finite Automata</a:t>
            </a:r>
            <a:endParaRPr dirty="0"/>
          </a:p>
        </p:txBody>
      </p:sp>
      <p:graphicFrame>
        <p:nvGraphicFramePr>
          <p:cNvPr id="192" name="Google Shape;192;p31"/>
          <p:cNvGraphicFramePr/>
          <p:nvPr/>
        </p:nvGraphicFramePr>
        <p:xfrm>
          <a:off x="2318763" y="2209607"/>
          <a:ext cx="1751625" cy="1385275"/>
        </p:xfrm>
        <a:graphic>
          <a:graphicData uri="http://schemas.openxmlformats.org/drawingml/2006/table">
            <a:tbl>
              <a:tblPr>
                <a:noFill/>
                <a:tableStyleId>{2FB1A146-D8D6-4E0C-8858-B90A2C466C42}</a:tableStyleId>
              </a:tblPr>
              <a:tblGrid>
                <a:gridCol w="583875">
                  <a:extLst>
                    <a:ext uri="{9D8B030D-6E8A-4147-A177-3AD203B41FA5}">
                      <a16:colId xmlns:a16="http://schemas.microsoft.com/office/drawing/2014/main" val="20000"/>
                    </a:ext>
                  </a:extLst>
                </a:gridCol>
                <a:gridCol w="583875">
                  <a:extLst>
                    <a:ext uri="{9D8B030D-6E8A-4147-A177-3AD203B41FA5}">
                      <a16:colId xmlns:a16="http://schemas.microsoft.com/office/drawing/2014/main" val="20001"/>
                    </a:ext>
                  </a:extLst>
                </a:gridCol>
                <a:gridCol w="583875">
                  <a:extLst>
                    <a:ext uri="{9D8B030D-6E8A-4147-A177-3AD203B41FA5}">
                      <a16:colId xmlns:a16="http://schemas.microsoft.com/office/drawing/2014/main" val="20002"/>
                    </a:ext>
                  </a:extLst>
                </a:gridCol>
              </a:tblGrid>
              <a:tr h="476000">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V</a:t>
                      </a:r>
                      <a:endParaRPr>
                        <a:latin typeface="Abel"/>
                        <a:ea typeface="Abel"/>
                        <a:cs typeface="Abel"/>
                        <a:sym typeface="Abel"/>
                      </a:endParaRPr>
                    </a:p>
                  </a:txBody>
                  <a:tcPr marL="91425" marR="91425" marT="91425" marB="91425" anchor="ctr">
                    <a:lnL w="28575" cap="flat" cmpd="sng">
                      <a:solidFill>
                        <a:srgbClr val="5B72B7">
                          <a:alpha val="0"/>
                        </a:srgbClr>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alpha val="0"/>
                        </a:srgbClr>
                      </a:solidFill>
                      <a:prstDash val="solid"/>
                      <a:round/>
                      <a:headEnd type="none" w="sm" len="sm"/>
                      <a:tailEnd type="none" w="sm" len="sm"/>
                    </a:lnT>
                    <a:lnB w="28575" cap="flat" cmpd="sng">
                      <a:solidFill>
                        <a:srgbClr val="5B72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5</a:t>
                      </a:r>
                      <a:endParaRPr/>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alpha val="0"/>
                        </a:srgbClr>
                      </a:solidFill>
                      <a:prstDash val="solid"/>
                      <a:round/>
                      <a:headEnd type="none" w="sm" len="sm"/>
                      <a:tailEnd type="none" w="sm" len="sm"/>
                    </a:lnT>
                    <a:lnB w="28575" cap="flat" cmpd="sng">
                      <a:solidFill>
                        <a:srgbClr val="5B72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Five</a:t>
                      </a:r>
                      <a:endParaRPr/>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alpha val="0"/>
                        </a:srgbClr>
                      </a:solidFill>
                      <a:prstDash val="solid"/>
                      <a:round/>
                      <a:headEnd type="none" w="sm" len="sm"/>
                      <a:tailEnd type="none" w="sm" len="sm"/>
                    </a:lnR>
                    <a:lnT w="28575" cap="flat" cmpd="sng">
                      <a:solidFill>
                        <a:srgbClr val="5B72B7">
                          <a:alpha val="0"/>
                        </a:srgbClr>
                      </a:solidFill>
                      <a:prstDash val="solid"/>
                      <a:round/>
                      <a:headEnd type="none" w="sm" len="sm"/>
                      <a:tailEnd type="none" w="sm" len="sm"/>
                    </a:lnT>
                    <a:lnB w="28575" cap="flat" cmpd="sng">
                      <a:solidFill>
                        <a:srgbClr val="5B72B7"/>
                      </a:solidFill>
                      <a:prstDash val="solid"/>
                      <a:round/>
                      <a:headEnd type="none" w="sm" len="sm"/>
                      <a:tailEnd type="none" w="sm" len="sm"/>
                    </a:lnB>
                  </a:tcPr>
                </a:tc>
                <a:extLst>
                  <a:ext uri="{0D108BD9-81ED-4DB2-BD59-A6C34878D82A}">
                    <a16:rowId xmlns:a16="http://schemas.microsoft.com/office/drawing/2014/main" val="10000"/>
                  </a:ext>
                </a:extLst>
              </a:tr>
              <a:tr h="476000">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X</a:t>
                      </a:r>
                      <a:endParaRPr/>
                    </a:p>
                  </a:txBody>
                  <a:tcPr marL="91425" marR="91425" marT="91425" marB="91425" anchor="ctr">
                    <a:lnL w="28575" cap="flat" cmpd="sng">
                      <a:solidFill>
                        <a:srgbClr val="5B72B7">
                          <a:alpha val="0"/>
                        </a:srgbClr>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dirty="0">
                          <a:solidFill>
                            <a:srgbClr val="5B72B7"/>
                          </a:solidFill>
                          <a:latin typeface="Abel"/>
                          <a:ea typeface="Abel"/>
                          <a:cs typeface="Abel"/>
                          <a:sym typeface="Abel"/>
                        </a:rPr>
                        <a:t>10</a:t>
                      </a:r>
                      <a:endParaRPr dirty="0"/>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Ten</a:t>
                      </a:r>
                      <a:endParaRPr/>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alpha val="0"/>
                        </a:srgbClr>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solidFill>
                      <a:prstDash val="solid"/>
                      <a:round/>
                      <a:headEnd type="none" w="sm" len="sm"/>
                      <a:tailEnd type="none" w="sm" len="sm"/>
                    </a:lnB>
                  </a:tcPr>
                </a:tc>
                <a:extLst>
                  <a:ext uri="{0D108BD9-81ED-4DB2-BD59-A6C34878D82A}">
                    <a16:rowId xmlns:a16="http://schemas.microsoft.com/office/drawing/2014/main" val="10001"/>
                  </a:ext>
                </a:extLst>
              </a:tr>
              <a:tr h="433275">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L</a:t>
                      </a:r>
                      <a:endParaRPr/>
                    </a:p>
                  </a:txBody>
                  <a:tcPr marL="91425" marR="91425" marT="91425" marB="91425" anchor="ctr">
                    <a:lnL w="28575" cap="flat" cmpd="sng">
                      <a:solidFill>
                        <a:srgbClr val="5B72B7">
                          <a:alpha val="0"/>
                        </a:srgbClr>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a:solidFill>
                            <a:srgbClr val="5B72B7"/>
                          </a:solidFill>
                          <a:latin typeface="Abel"/>
                          <a:ea typeface="Abel"/>
                          <a:cs typeface="Abel"/>
                          <a:sym typeface="Abel"/>
                        </a:rPr>
                        <a:t>50</a:t>
                      </a:r>
                      <a:endParaRPr/>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s" sz="1200" dirty="0">
                          <a:solidFill>
                            <a:srgbClr val="5B72B7"/>
                          </a:solidFill>
                          <a:latin typeface="Abel"/>
                          <a:ea typeface="Abel"/>
                          <a:cs typeface="Abel"/>
                          <a:sym typeface="Abel"/>
                        </a:rPr>
                        <a:t>Fifty</a:t>
                      </a:r>
                      <a:endParaRPr dirty="0"/>
                    </a:p>
                  </a:txBody>
                  <a:tcPr marL="91425" marR="91425" marT="91425" marB="91425" anchor="ctr">
                    <a:lnL w="28575" cap="flat" cmpd="sng">
                      <a:solidFill>
                        <a:srgbClr val="5B72B7"/>
                      </a:solidFill>
                      <a:prstDash val="solid"/>
                      <a:round/>
                      <a:headEnd type="none" w="sm" len="sm"/>
                      <a:tailEnd type="none" w="sm" len="sm"/>
                    </a:lnL>
                    <a:lnR w="28575" cap="flat" cmpd="sng">
                      <a:solidFill>
                        <a:srgbClr val="5B72B7">
                          <a:alpha val="0"/>
                        </a:srgbClr>
                      </a:solidFill>
                      <a:prstDash val="solid"/>
                      <a:round/>
                      <a:headEnd type="none" w="sm" len="sm"/>
                      <a:tailEnd type="none" w="sm" len="sm"/>
                    </a:lnR>
                    <a:lnT w="28575" cap="flat" cmpd="sng">
                      <a:solidFill>
                        <a:srgbClr val="5B72B7"/>
                      </a:solidFill>
                      <a:prstDash val="solid"/>
                      <a:round/>
                      <a:headEnd type="none" w="sm" len="sm"/>
                      <a:tailEnd type="none" w="sm" len="sm"/>
                    </a:lnT>
                    <a:lnB w="28575" cap="flat" cmpd="sng">
                      <a:solidFill>
                        <a:srgbClr val="5B72B7">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60" name="Google Shape;260;p33"/>
          <p:cNvSpPr txBox="1">
            <a:spLocks noGrp="1"/>
          </p:cNvSpPr>
          <p:nvPr>
            <p:ph type="subTitle" idx="4294967295"/>
          </p:nvPr>
        </p:nvSpPr>
        <p:spPr>
          <a:xfrm>
            <a:off x="2337738" y="893491"/>
            <a:ext cx="5450160" cy="2120923"/>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br>
              <a:rPr lang="en-US" sz="1600" dirty="0">
                <a:solidFill>
                  <a:schemeClr val="tx1">
                    <a:lumMod val="75000"/>
                    <a:lumOff val="25000"/>
                  </a:schemeClr>
                </a:solidFill>
              </a:rPr>
            </a:br>
            <a:r>
              <a:rPr lang="en-US" sz="1600" b="0" i="0" dirty="0">
                <a:solidFill>
                  <a:schemeClr val="tx1">
                    <a:lumMod val="75000"/>
                    <a:lumOff val="25000"/>
                  </a:schemeClr>
                </a:solidFill>
                <a:effectLst/>
                <a:latin typeface="Georgia" panose="02040502050405020303" pitchFamily="18" charset="0"/>
              </a:rPr>
              <a:t>1.Himpunan </a:t>
            </a:r>
            <a:r>
              <a:rPr lang="en-US" sz="1600" b="0" i="0" dirty="0" err="1">
                <a:solidFill>
                  <a:schemeClr val="tx1">
                    <a:lumMod val="75000"/>
                    <a:lumOff val="25000"/>
                  </a:schemeClr>
                </a:solidFill>
                <a:effectLst/>
                <a:latin typeface="Georgia" panose="02040502050405020303" pitchFamily="18" charset="0"/>
              </a:rPr>
              <a:t>berhingga</a:t>
            </a:r>
            <a:r>
              <a:rPr lang="en-US" sz="1600" b="0" i="0" dirty="0">
                <a:solidFill>
                  <a:schemeClr val="tx1">
                    <a:lumMod val="75000"/>
                    <a:lumOff val="25000"/>
                  </a:schemeClr>
                </a:solidFill>
                <a:effectLst/>
                <a:latin typeface="Georgia" panose="02040502050405020303" pitchFamily="18" charset="0"/>
              </a:rPr>
              <a:t> (finite) status (state)</a:t>
            </a:r>
            <a:br>
              <a:rPr lang="en-US" sz="1600" dirty="0">
                <a:solidFill>
                  <a:schemeClr val="tx1">
                    <a:lumMod val="75000"/>
                    <a:lumOff val="25000"/>
                  </a:schemeClr>
                </a:solidFill>
              </a:rPr>
            </a:br>
            <a:r>
              <a:rPr lang="en-US" sz="1600" b="0" i="0" dirty="0">
                <a:solidFill>
                  <a:schemeClr val="tx1">
                    <a:lumMod val="75000"/>
                    <a:lumOff val="25000"/>
                  </a:schemeClr>
                </a:solidFill>
                <a:effectLst/>
                <a:latin typeface="Georgia" panose="02040502050405020303" pitchFamily="18" charset="0"/>
              </a:rPr>
              <a:t>•Satu </a:t>
            </a:r>
            <a:r>
              <a:rPr lang="en-US" sz="1600" b="0" i="0" dirty="0" err="1">
                <a:solidFill>
                  <a:schemeClr val="tx1">
                    <a:lumMod val="75000"/>
                    <a:lumOff val="25000"/>
                  </a:schemeClr>
                </a:solidFill>
                <a:effectLst/>
                <a:latin typeface="Georgia" panose="02040502050405020303" pitchFamily="18" charset="0"/>
              </a:rPr>
              <a:t>buah</a:t>
            </a:r>
            <a:r>
              <a:rPr lang="en-US" sz="1600" b="0" i="0" dirty="0">
                <a:solidFill>
                  <a:schemeClr val="tx1">
                    <a:lumMod val="75000"/>
                    <a:lumOff val="25000"/>
                  </a:schemeClr>
                </a:solidFill>
                <a:effectLst/>
                <a:latin typeface="Georgia" panose="02040502050405020303" pitchFamily="18" charset="0"/>
              </a:rPr>
              <a:t> status </a:t>
            </a:r>
            <a:r>
              <a:rPr lang="en-US" sz="1600" b="0" i="0" dirty="0" err="1">
                <a:solidFill>
                  <a:schemeClr val="tx1">
                    <a:lumMod val="75000"/>
                    <a:lumOff val="25000"/>
                  </a:schemeClr>
                </a:solidFill>
                <a:effectLst/>
                <a:latin typeface="Georgia" panose="02040502050405020303" pitchFamily="18" charset="0"/>
              </a:rPr>
              <a:t>sebagai</a:t>
            </a:r>
            <a:r>
              <a:rPr lang="en-US" sz="1600" b="0" i="0" dirty="0">
                <a:solidFill>
                  <a:schemeClr val="tx1">
                    <a:lumMod val="75000"/>
                    <a:lumOff val="25000"/>
                  </a:schemeClr>
                </a:solidFill>
                <a:effectLst/>
                <a:latin typeface="Georgia" panose="02040502050405020303" pitchFamily="18" charset="0"/>
              </a:rPr>
              <a:t> status </a:t>
            </a:r>
            <a:r>
              <a:rPr lang="en-US" sz="1600" b="0" i="0" dirty="0" err="1">
                <a:solidFill>
                  <a:schemeClr val="tx1">
                    <a:lumMod val="75000"/>
                    <a:lumOff val="25000"/>
                  </a:schemeClr>
                </a:solidFill>
                <a:effectLst/>
                <a:latin typeface="Georgia" panose="02040502050405020303" pitchFamily="18" charset="0"/>
              </a:rPr>
              <a:t>awal</a:t>
            </a:r>
            <a:r>
              <a:rPr lang="en-US" sz="1600" b="0" i="0" dirty="0">
                <a:solidFill>
                  <a:schemeClr val="tx1">
                    <a:lumMod val="75000"/>
                    <a:lumOff val="25000"/>
                  </a:schemeClr>
                </a:solidFill>
                <a:effectLst/>
                <a:latin typeface="Georgia" panose="02040502050405020303" pitchFamily="18" charset="0"/>
              </a:rPr>
              <a:t> (initial state), </a:t>
            </a:r>
            <a:r>
              <a:rPr lang="en-US" sz="1600" b="0" i="0" dirty="0" err="1">
                <a:solidFill>
                  <a:schemeClr val="tx1">
                    <a:lumMod val="75000"/>
                    <a:lumOff val="25000"/>
                  </a:schemeClr>
                </a:solidFill>
                <a:effectLst/>
                <a:latin typeface="Georgia" panose="02040502050405020303" pitchFamily="18" charset="0"/>
              </a:rPr>
              <a:t>biasa</a:t>
            </a:r>
            <a:r>
              <a:rPr lang="en-US" sz="1600" b="0" i="0" dirty="0">
                <a:solidFill>
                  <a:schemeClr val="tx1">
                    <a:lumMod val="75000"/>
                    <a:lumOff val="25000"/>
                  </a:schemeClr>
                </a:solidFill>
                <a:effectLst/>
                <a:latin typeface="Georgia" panose="02040502050405020303" pitchFamily="18" charset="0"/>
              </a:rPr>
              <a:t> </a:t>
            </a:r>
            <a:r>
              <a:rPr lang="en-US" sz="1600" b="0" i="0" dirty="0" err="1">
                <a:solidFill>
                  <a:schemeClr val="tx1">
                    <a:lumMod val="75000"/>
                    <a:lumOff val="25000"/>
                  </a:schemeClr>
                </a:solidFill>
                <a:effectLst/>
                <a:latin typeface="Georgia" panose="02040502050405020303" pitchFamily="18" charset="0"/>
              </a:rPr>
              <a:t>dinyatakan</a:t>
            </a:r>
            <a:r>
              <a:rPr lang="en-US" sz="1600" b="0" i="0" dirty="0">
                <a:solidFill>
                  <a:schemeClr val="tx1">
                    <a:lumMod val="75000"/>
                    <a:lumOff val="25000"/>
                  </a:schemeClr>
                </a:solidFill>
                <a:effectLst/>
                <a:latin typeface="Georgia" panose="02040502050405020303" pitchFamily="18" charset="0"/>
              </a:rPr>
              <a:t> q0.</a:t>
            </a:r>
            <a:br>
              <a:rPr lang="en-US" sz="1600" dirty="0">
                <a:solidFill>
                  <a:schemeClr val="tx1">
                    <a:lumMod val="75000"/>
                    <a:lumOff val="25000"/>
                  </a:schemeClr>
                </a:solidFill>
              </a:rPr>
            </a:br>
            <a:r>
              <a:rPr lang="en-US" sz="1600" b="0" i="0" dirty="0">
                <a:solidFill>
                  <a:schemeClr val="tx1">
                    <a:lumMod val="75000"/>
                    <a:lumOff val="25000"/>
                  </a:schemeClr>
                </a:solidFill>
                <a:effectLst/>
                <a:latin typeface="Georgia" panose="02040502050405020303" pitchFamily="18" charset="0"/>
              </a:rPr>
              <a:t>•</a:t>
            </a:r>
            <a:r>
              <a:rPr lang="en-US" sz="1600" b="0" i="0" dirty="0" err="1">
                <a:solidFill>
                  <a:schemeClr val="tx1">
                    <a:lumMod val="75000"/>
                    <a:lumOff val="25000"/>
                  </a:schemeClr>
                </a:solidFill>
                <a:effectLst/>
                <a:latin typeface="Georgia" panose="02040502050405020303" pitchFamily="18" charset="0"/>
              </a:rPr>
              <a:t>Beberapa</a:t>
            </a:r>
            <a:r>
              <a:rPr lang="en-US" sz="1600" b="0" i="0" dirty="0">
                <a:solidFill>
                  <a:schemeClr val="tx1">
                    <a:lumMod val="75000"/>
                    <a:lumOff val="25000"/>
                  </a:schemeClr>
                </a:solidFill>
                <a:effectLst/>
                <a:latin typeface="Georgia" panose="02040502050405020303" pitchFamily="18" charset="0"/>
              </a:rPr>
              <a:t> </a:t>
            </a:r>
            <a:r>
              <a:rPr lang="en-US" sz="1600" b="0" i="0" dirty="0" err="1">
                <a:solidFill>
                  <a:schemeClr val="tx1">
                    <a:lumMod val="75000"/>
                    <a:lumOff val="25000"/>
                  </a:schemeClr>
                </a:solidFill>
                <a:effectLst/>
                <a:latin typeface="Georgia" panose="02040502050405020303" pitchFamily="18" charset="0"/>
              </a:rPr>
              <a:t>buah</a:t>
            </a:r>
            <a:r>
              <a:rPr lang="en-US" sz="1600" b="0" i="0" dirty="0">
                <a:solidFill>
                  <a:schemeClr val="tx1">
                    <a:lumMod val="75000"/>
                    <a:lumOff val="25000"/>
                  </a:schemeClr>
                </a:solidFill>
                <a:effectLst/>
                <a:latin typeface="Georgia" panose="02040502050405020303" pitchFamily="18" charset="0"/>
              </a:rPr>
              <a:t> status </a:t>
            </a:r>
            <a:r>
              <a:rPr lang="en-US" sz="1600" b="0" i="0" dirty="0" err="1">
                <a:solidFill>
                  <a:schemeClr val="tx1">
                    <a:lumMod val="75000"/>
                    <a:lumOff val="25000"/>
                  </a:schemeClr>
                </a:solidFill>
                <a:effectLst/>
                <a:latin typeface="Georgia" panose="02040502050405020303" pitchFamily="18" charset="0"/>
              </a:rPr>
              <a:t>sebagai</a:t>
            </a:r>
            <a:r>
              <a:rPr lang="en-US" sz="1600" b="0" i="0" dirty="0">
                <a:solidFill>
                  <a:schemeClr val="tx1">
                    <a:lumMod val="75000"/>
                    <a:lumOff val="25000"/>
                  </a:schemeClr>
                </a:solidFill>
                <a:effectLst/>
                <a:latin typeface="Georgia" panose="02040502050405020303" pitchFamily="18" charset="0"/>
              </a:rPr>
              <a:t> status </a:t>
            </a:r>
            <a:r>
              <a:rPr lang="en-US" sz="1600" b="0" i="0" dirty="0" err="1">
                <a:solidFill>
                  <a:schemeClr val="tx1">
                    <a:lumMod val="75000"/>
                    <a:lumOff val="25000"/>
                  </a:schemeClr>
                </a:solidFill>
                <a:effectLst/>
                <a:latin typeface="Georgia" panose="02040502050405020303" pitchFamily="18" charset="0"/>
              </a:rPr>
              <a:t>akhir</a:t>
            </a:r>
            <a:r>
              <a:rPr lang="en-US" sz="1600" b="0" i="0" dirty="0">
                <a:solidFill>
                  <a:schemeClr val="tx1">
                    <a:lumMod val="75000"/>
                    <a:lumOff val="25000"/>
                  </a:schemeClr>
                </a:solidFill>
                <a:effectLst/>
                <a:latin typeface="Georgia" panose="02040502050405020303" pitchFamily="18" charset="0"/>
              </a:rPr>
              <a:t> (final state).</a:t>
            </a:r>
            <a:br>
              <a:rPr lang="en-US" sz="1600" dirty="0">
                <a:solidFill>
                  <a:schemeClr val="tx1">
                    <a:lumMod val="75000"/>
                    <a:lumOff val="25000"/>
                  </a:schemeClr>
                </a:solidFill>
              </a:rPr>
            </a:br>
            <a:r>
              <a:rPr lang="en-US" sz="1600" b="0" i="0" dirty="0">
                <a:solidFill>
                  <a:schemeClr val="tx1">
                    <a:lumMod val="75000"/>
                    <a:lumOff val="25000"/>
                  </a:schemeClr>
                </a:solidFill>
                <a:effectLst/>
                <a:latin typeface="Georgia" panose="02040502050405020303" pitchFamily="18" charset="0"/>
              </a:rPr>
              <a:t>2.Himpunan </a:t>
            </a:r>
            <a:r>
              <a:rPr lang="en-US" sz="1600" b="0" i="0" dirty="0" err="1">
                <a:solidFill>
                  <a:schemeClr val="tx1">
                    <a:lumMod val="75000"/>
                    <a:lumOff val="25000"/>
                  </a:schemeClr>
                </a:solidFill>
                <a:effectLst/>
                <a:latin typeface="Georgia" panose="02040502050405020303" pitchFamily="18" charset="0"/>
              </a:rPr>
              <a:t>berhingga</a:t>
            </a:r>
            <a:r>
              <a:rPr lang="en-US" sz="1600" b="0" i="0" dirty="0">
                <a:solidFill>
                  <a:schemeClr val="tx1">
                    <a:lumMod val="75000"/>
                    <a:lumOff val="25000"/>
                  </a:schemeClr>
                </a:solidFill>
                <a:effectLst/>
                <a:latin typeface="Georgia" panose="02040502050405020303" pitchFamily="18" charset="0"/>
              </a:rPr>
              <a:t> </a:t>
            </a:r>
            <a:r>
              <a:rPr lang="en-US" sz="1600" b="0" i="0" dirty="0" err="1">
                <a:solidFill>
                  <a:schemeClr val="tx1">
                    <a:lumMod val="75000"/>
                    <a:lumOff val="25000"/>
                  </a:schemeClr>
                </a:solidFill>
                <a:effectLst/>
                <a:latin typeface="Georgia" panose="02040502050405020303" pitchFamily="18" charset="0"/>
              </a:rPr>
              <a:t>simbol</a:t>
            </a:r>
            <a:r>
              <a:rPr lang="en-US" sz="1600" b="0" i="0" dirty="0">
                <a:solidFill>
                  <a:schemeClr val="tx1">
                    <a:lumMod val="75000"/>
                    <a:lumOff val="25000"/>
                  </a:schemeClr>
                </a:solidFill>
                <a:effectLst/>
                <a:latin typeface="Georgia" panose="02040502050405020303" pitchFamily="18" charset="0"/>
              </a:rPr>
              <a:t> </a:t>
            </a:r>
            <a:r>
              <a:rPr lang="en-US" sz="1600" b="0" i="0" dirty="0" err="1">
                <a:solidFill>
                  <a:schemeClr val="tx1">
                    <a:lumMod val="75000"/>
                    <a:lumOff val="25000"/>
                  </a:schemeClr>
                </a:solidFill>
                <a:effectLst/>
                <a:latin typeface="Georgia" panose="02040502050405020303" pitchFamily="18" charset="0"/>
              </a:rPr>
              <a:t>masukan</a:t>
            </a:r>
            <a:br>
              <a:rPr lang="en-US" sz="1600" dirty="0">
                <a:solidFill>
                  <a:schemeClr val="tx1">
                    <a:lumMod val="75000"/>
                    <a:lumOff val="25000"/>
                  </a:schemeClr>
                </a:solidFill>
              </a:rPr>
            </a:br>
            <a:r>
              <a:rPr lang="en-US" sz="1600" b="0" i="0" dirty="0">
                <a:solidFill>
                  <a:schemeClr val="tx1">
                    <a:lumMod val="75000"/>
                    <a:lumOff val="25000"/>
                  </a:schemeClr>
                </a:solidFill>
                <a:effectLst/>
                <a:latin typeface="Georgia" panose="02040502050405020303" pitchFamily="18" charset="0"/>
              </a:rPr>
              <a:t>3.Fungsi </a:t>
            </a:r>
            <a:r>
              <a:rPr lang="en-US" sz="1600" b="0" i="0" dirty="0" err="1">
                <a:solidFill>
                  <a:schemeClr val="tx1">
                    <a:lumMod val="75000"/>
                    <a:lumOff val="25000"/>
                  </a:schemeClr>
                </a:solidFill>
                <a:effectLst/>
                <a:latin typeface="Georgia" panose="02040502050405020303" pitchFamily="18" charset="0"/>
              </a:rPr>
              <a:t>transisi</a:t>
            </a:r>
            <a:br>
              <a:rPr lang="en-US" sz="1600" dirty="0">
                <a:solidFill>
                  <a:schemeClr val="tx1">
                    <a:lumMod val="75000"/>
                    <a:lumOff val="25000"/>
                  </a:schemeClr>
                </a:solidFill>
              </a:rPr>
            </a:br>
            <a:r>
              <a:rPr lang="en-US" sz="1600" b="0" i="0" dirty="0" err="1">
                <a:solidFill>
                  <a:schemeClr val="tx1">
                    <a:lumMod val="75000"/>
                    <a:lumOff val="25000"/>
                  </a:schemeClr>
                </a:solidFill>
                <a:effectLst/>
                <a:latin typeface="Georgia" panose="02040502050405020303" pitchFamily="18" charset="0"/>
              </a:rPr>
              <a:t>Menentukan</a:t>
            </a:r>
            <a:r>
              <a:rPr lang="en-US" sz="1600" b="0" i="0" dirty="0">
                <a:solidFill>
                  <a:schemeClr val="tx1">
                    <a:lumMod val="75000"/>
                    <a:lumOff val="25000"/>
                  </a:schemeClr>
                </a:solidFill>
                <a:effectLst/>
                <a:latin typeface="Georgia" panose="02040502050405020303" pitchFamily="18" charset="0"/>
              </a:rPr>
              <a:t> status </a:t>
            </a:r>
            <a:r>
              <a:rPr lang="en-US" sz="1600" b="0" i="0" dirty="0" err="1">
                <a:solidFill>
                  <a:schemeClr val="tx1">
                    <a:lumMod val="75000"/>
                    <a:lumOff val="25000"/>
                  </a:schemeClr>
                </a:solidFill>
                <a:effectLst/>
                <a:latin typeface="Georgia" panose="02040502050405020303" pitchFamily="18" charset="0"/>
              </a:rPr>
              <a:t>berikutnya</a:t>
            </a:r>
            <a:r>
              <a:rPr lang="en-US" sz="1600" b="0" i="0" dirty="0">
                <a:solidFill>
                  <a:schemeClr val="tx1">
                    <a:lumMod val="75000"/>
                    <a:lumOff val="25000"/>
                  </a:schemeClr>
                </a:solidFill>
                <a:effectLst/>
                <a:latin typeface="Georgia" panose="02040502050405020303" pitchFamily="18" charset="0"/>
              </a:rPr>
              <a:t> </a:t>
            </a:r>
            <a:r>
              <a:rPr lang="en-US" sz="1600" b="0" i="0" dirty="0" err="1">
                <a:solidFill>
                  <a:schemeClr val="tx1">
                    <a:lumMod val="75000"/>
                    <a:lumOff val="25000"/>
                  </a:schemeClr>
                </a:solidFill>
                <a:effectLst/>
                <a:latin typeface="Georgia" panose="02040502050405020303" pitchFamily="18" charset="0"/>
              </a:rPr>
              <a:t>dari</a:t>
            </a:r>
            <a:r>
              <a:rPr lang="en-US" sz="1600" b="0" i="0" dirty="0">
                <a:solidFill>
                  <a:schemeClr val="tx1">
                    <a:lumMod val="75000"/>
                    <a:lumOff val="25000"/>
                  </a:schemeClr>
                </a:solidFill>
                <a:effectLst/>
                <a:latin typeface="Georgia" panose="02040502050405020303" pitchFamily="18" charset="0"/>
              </a:rPr>
              <a:t> </a:t>
            </a:r>
            <a:r>
              <a:rPr lang="en-US" sz="1600" b="0" i="0" dirty="0" err="1">
                <a:solidFill>
                  <a:schemeClr val="tx1">
                    <a:lumMod val="75000"/>
                    <a:lumOff val="25000"/>
                  </a:schemeClr>
                </a:solidFill>
                <a:effectLst/>
                <a:latin typeface="Georgia" panose="02040502050405020303" pitchFamily="18" charset="0"/>
              </a:rPr>
              <a:t>setiap</a:t>
            </a:r>
            <a:r>
              <a:rPr lang="en-US" sz="1600" b="0" i="0" dirty="0">
                <a:solidFill>
                  <a:schemeClr val="tx1">
                    <a:lumMod val="75000"/>
                    <a:lumOff val="25000"/>
                  </a:schemeClr>
                </a:solidFill>
                <a:effectLst/>
                <a:latin typeface="Georgia" panose="02040502050405020303" pitchFamily="18" charset="0"/>
              </a:rPr>
              <a:t> pasang status dan </a:t>
            </a:r>
            <a:r>
              <a:rPr lang="en-US" sz="1600" b="0" i="0" dirty="0" err="1">
                <a:solidFill>
                  <a:schemeClr val="tx1">
                    <a:lumMod val="75000"/>
                    <a:lumOff val="25000"/>
                  </a:schemeClr>
                </a:solidFill>
                <a:effectLst/>
                <a:latin typeface="Georgia" panose="02040502050405020303" pitchFamily="18" charset="0"/>
              </a:rPr>
              <a:t>sebuah</a:t>
            </a:r>
            <a:r>
              <a:rPr lang="en-US" sz="1600" b="0" i="0" dirty="0">
                <a:solidFill>
                  <a:schemeClr val="tx1">
                    <a:lumMod val="75000"/>
                    <a:lumOff val="25000"/>
                  </a:schemeClr>
                </a:solidFill>
                <a:effectLst/>
                <a:latin typeface="Georgia" panose="02040502050405020303" pitchFamily="18" charset="0"/>
              </a:rPr>
              <a:t> </a:t>
            </a:r>
            <a:r>
              <a:rPr lang="en-US" sz="1600" b="0" i="0" dirty="0" err="1">
                <a:solidFill>
                  <a:schemeClr val="tx1">
                    <a:lumMod val="75000"/>
                    <a:lumOff val="25000"/>
                  </a:schemeClr>
                </a:solidFill>
                <a:effectLst/>
                <a:latin typeface="Georgia" panose="02040502050405020303" pitchFamily="18" charset="0"/>
              </a:rPr>
              <a:t>simbol</a:t>
            </a:r>
            <a:r>
              <a:rPr lang="en-US" sz="1600" b="0" i="0" dirty="0">
                <a:solidFill>
                  <a:schemeClr val="tx1">
                    <a:lumMod val="75000"/>
                    <a:lumOff val="25000"/>
                  </a:schemeClr>
                </a:solidFill>
                <a:effectLst/>
                <a:latin typeface="Georgia" panose="02040502050405020303" pitchFamily="18" charset="0"/>
              </a:rPr>
              <a:t> </a:t>
            </a:r>
            <a:r>
              <a:rPr lang="en-US" sz="1600" b="0" i="0" dirty="0" err="1">
                <a:solidFill>
                  <a:schemeClr val="tx1">
                    <a:lumMod val="75000"/>
                    <a:lumOff val="25000"/>
                  </a:schemeClr>
                </a:solidFill>
                <a:effectLst/>
                <a:latin typeface="Georgia" panose="02040502050405020303" pitchFamily="18" charset="0"/>
              </a:rPr>
              <a:t>masukan</a:t>
            </a:r>
            <a:r>
              <a:rPr lang="en-US" sz="1600" b="0" i="0" dirty="0">
                <a:solidFill>
                  <a:schemeClr val="tx1">
                    <a:lumMod val="75000"/>
                    <a:lumOff val="25000"/>
                  </a:schemeClr>
                </a:solidFill>
                <a:effectLst/>
                <a:latin typeface="Georgia" panose="02040502050405020303" pitchFamily="18" charset="0"/>
              </a:rPr>
              <a:t>.</a:t>
            </a:r>
            <a:endParaRPr sz="1600" dirty="0">
              <a:solidFill>
                <a:schemeClr val="tx1">
                  <a:lumMod val="75000"/>
                  <a:lumOff val="25000"/>
                </a:schemeClr>
              </a:solidFill>
            </a:endParaRPr>
          </a:p>
        </p:txBody>
      </p:sp>
      <p:sp>
        <p:nvSpPr>
          <p:cNvPr id="261" name="Google Shape;261;p33"/>
          <p:cNvSpPr/>
          <p:nvPr/>
        </p:nvSpPr>
        <p:spPr>
          <a:xfrm>
            <a:off x="1752939" y="695721"/>
            <a:ext cx="242969" cy="355428"/>
          </a:xfrm>
          <a:custGeom>
            <a:avLst/>
            <a:gdLst/>
            <a:ahLst/>
            <a:cxnLst/>
            <a:rect l="l" t="t" r="r" b="b"/>
            <a:pathLst>
              <a:path w="142713" h="208768" extrusionOk="0">
                <a:moveTo>
                  <a:pt x="50953" y="37317"/>
                </a:moveTo>
                <a:cubicBezTo>
                  <a:pt x="54313" y="37317"/>
                  <a:pt x="57086" y="40057"/>
                  <a:pt x="57086" y="43417"/>
                </a:cubicBezTo>
                <a:cubicBezTo>
                  <a:pt x="57086" y="46810"/>
                  <a:pt x="54313" y="49550"/>
                  <a:pt x="50953" y="49550"/>
                </a:cubicBezTo>
                <a:cubicBezTo>
                  <a:pt x="47593" y="49550"/>
                  <a:pt x="44853" y="46810"/>
                  <a:pt x="44853" y="43417"/>
                </a:cubicBezTo>
                <a:cubicBezTo>
                  <a:pt x="44853" y="40057"/>
                  <a:pt x="47593" y="37317"/>
                  <a:pt x="50953" y="37317"/>
                </a:cubicBezTo>
                <a:close/>
                <a:moveTo>
                  <a:pt x="71341" y="37317"/>
                </a:moveTo>
                <a:cubicBezTo>
                  <a:pt x="74700" y="37317"/>
                  <a:pt x="77473" y="40057"/>
                  <a:pt x="77473" y="43417"/>
                </a:cubicBezTo>
                <a:cubicBezTo>
                  <a:pt x="77473" y="46810"/>
                  <a:pt x="74700" y="49550"/>
                  <a:pt x="71341" y="49550"/>
                </a:cubicBezTo>
                <a:cubicBezTo>
                  <a:pt x="67981" y="49550"/>
                  <a:pt x="65241" y="46810"/>
                  <a:pt x="65241" y="43417"/>
                </a:cubicBezTo>
                <a:cubicBezTo>
                  <a:pt x="65241" y="40057"/>
                  <a:pt x="67981" y="37317"/>
                  <a:pt x="71341" y="37317"/>
                </a:cubicBezTo>
                <a:close/>
                <a:moveTo>
                  <a:pt x="91728" y="37317"/>
                </a:moveTo>
                <a:cubicBezTo>
                  <a:pt x="95088" y="37317"/>
                  <a:pt x="97861" y="40057"/>
                  <a:pt x="97861" y="43417"/>
                </a:cubicBezTo>
                <a:cubicBezTo>
                  <a:pt x="97861" y="46810"/>
                  <a:pt x="95088" y="49550"/>
                  <a:pt x="91728" y="49550"/>
                </a:cubicBezTo>
                <a:cubicBezTo>
                  <a:pt x="88368" y="49550"/>
                  <a:pt x="85628" y="46810"/>
                  <a:pt x="85628" y="43417"/>
                </a:cubicBezTo>
                <a:cubicBezTo>
                  <a:pt x="85628" y="40057"/>
                  <a:pt x="88368" y="37317"/>
                  <a:pt x="91728" y="37317"/>
                </a:cubicBezTo>
                <a:close/>
                <a:moveTo>
                  <a:pt x="112115" y="37317"/>
                </a:moveTo>
                <a:cubicBezTo>
                  <a:pt x="115475" y="37317"/>
                  <a:pt x="118248" y="40057"/>
                  <a:pt x="118248" y="43417"/>
                </a:cubicBezTo>
                <a:cubicBezTo>
                  <a:pt x="118248" y="46810"/>
                  <a:pt x="115475" y="49550"/>
                  <a:pt x="112115" y="49550"/>
                </a:cubicBezTo>
                <a:cubicBezTo>
                  <a:pt x="108756" y="49550"/>
                  <a:pt x="106015" y="46810"/>
                  <a:pt x="106015" y="43417"/>
                </a:cubicBezTo>
                <a:cubicBezTo>
                  <a:pt x="106015" y="40057"/>
                  <a:pt x="108756" y="37317"/>
                  <a:pt x="112115" y="37317"/>
                </a:cubicBezTo>
                <a:close/>
                <a:moveTo>
                  <a:pt x="37285" y="47495"/>
                </a:moveTo>
                <a:cubicBezTo>
                  <a:pt x="39047" y="53399"/>
                  <a:pt x="44494" y="57705"/>
                  <a:pt x="50953" y="57705"/>
                </a:cubicBezTo>
                <a:cubicBezTo>
                  <a:pt x="54933" y="57705"/>
                  <a:pt x="58554" y="56041"/>
                  <a:pt x="61163" y="53399"/>
                </a:cubicBezTo>
                <a:cubicBezTo>
                  <a:pt x="63740" y="56041"/>
                  <a:pt x="67361" y="57705"/>
                  <a:pt x="71341" y="57705"/>
                </a:cubicBezTo>
                <a:cubicBezTo>
                  <a:pt x="75320" y="57705"/>
                  <a:pt x="78941" y="56041"/>
                  <a:pt x="81551" y="53399"/>
                </a:cubicBezTo>
                <a:cubicBezTo>
                  <a:pt x="84128" y="56041"/>
                  <a:pt x="87748" y="57705"/>
                  <a:pt x="91728" y="57705"/>
                </a:cubicBezTo>
                <a:cubicBezTo>
                  <a:pt x="95708" y="57705"/>
                  <a:pt x="99328" y="56041"/>
                  <a:pt x="101938" y="53399"/>
                </a:cubicBezTo>
                <a:cubicBezTo>
                  <a:pt x="104515" y="56041"/>
                  <a:pt x="108136" y="57705"/>
                  <a:pt x="112115" y="57705"/>
                </a:cubicBezTo>
                <a:cubicBezTo>
                  <a:pt x="114301" y="57705"/>
                  <a:pt x="116389" y="57215"/>
                  <a:pt x="118248" y="56302"/>
                </a:cubicBezTo>
                <a:lnTo>
                  <a:pt x="118248" y="71307"/>
                </a:lnTo>
                <a:cubicBezTo>
                  <a:pt x="116389" y="70426"/>
                  <a:pt x="114301" y="69937"/>
                  <a:pt x="112115" y="69937"/>
                </a:cubicBezTo>
                <a:cubicBezTo>
                  <a:pt x="108136" y="69937"/>
                  <a:pt x="104515" y="71568"/>
                  <a:pt x="101938" y="74210"/>
                </a:cubicBezTo>
                <a:cubicBezTo>
                  <a:pt x="99328" y="71568"/>
                  <a:pt x="95708" y="69937"/>
                  <a:pt x="91728" y="69937"/>
                </a:cubicBezTo>
                <a:cubicBezTo>
                  <a:pt x="87748" y="69937"/>
                  <a:pt x="84128" y="71568"/>
                  <a:pt x="81551" y="74210"/>
                </a:cubicBezTo>
                <a:cubicBezTo>
                  <a:pt x="78941" y="71568"/>
                  <a:pt x="75320" y="69937"/>
                  <a:pt x="71341" y="69937"/>
                </a:cubicBezTo>
                <a:cubicBezTo>
                  <a:pt x="64882" y="69937"/>
                  <a:pt x="59434" y="74243"/>
                  <a:pt x="57673" y="80114"/>
                </a:cubicBezTo>
                <a:lnTo>
                  <a:pt x="44233" y="80114"/>
                </a:lnTo>
                <a:cubicBezTo>
                  <a:pt x="42472" y="74243"/>
                  <a:pt x="37024" y="69937"/>
                  <a:pt x="30566" y="69937"/>
                </a:cubicBezTo>
                <a:cubicBezTo>
                  <a:pt x="28380" y="69937"/>
                  <a:pt x="26293" y="70426"/>
                  <a:pt x="24466" y="71307"/>
                </a:cubicBezTo>
                <a:lnTo>
                  <a:pt x="24466" y="47495"/>
                </a:lnTo>
                <a:close/>
                <a:moveTo>
                  <a:pt x="30566" y="78092"/>
                </a:moveTo>
                <a:cubicBezTo>
                  <a:pt x="33926" y="78092"/>
                  <a:pt x="36698" y="80832"/>
                  <a:pt x="36698" y="84192"/>
                </a:cubicBezTo>
                <a:cubicBezTo>
                  <a:pt x="36698" y="87584"/>
                  <a:pt x="33926" y="90324"/>
                  <a:pt x="30566" y="90324"/>
                </a:cubicBezTo>
                <a:cubicBezTo>
                  <a:pt x="27206" y="90324"/>
                  <a:pt x="24466" y="87584"/>
                  <a:pt x="24466" y="84192"/>
                </a:cubicBezTo>
                <a:cubicBezTo>
                  <a:pt x="24466" y="80832"/>
                  <a:pt x="27206" y="78092"/>
                  <a:pt x="30566" y="78092"/>
                </a:cubicBezTo>
                <a:close/>
                <a:moveTo>
                  <a:pt x="71341" y="78092"/>
                </a:moveTo>
                <a:cubicBezTo>
                  <a:pt x="74700" y="78092"/>
                  <a:pt x="77473" y="80832"/>
                  <a:pt x="77473" y="84192"/>
                </a:cubicBezTo>
                <a:cubicBezTo>
                  <a:pt x="77473" y="87584"/>
                  <a:pt x="74700" y="90324"/>
                  <a:pt x="71341" y="90324"/>
                </a:cubicBezTo>
                <a:cubicBezTo>
                  <a:pt x="67981" y="90324"/>
                  <a:pt x="65241" y="87584"/>
                  <a:pt x="65241" y="84192"/>
                </a:cubicBezTo>
                <a:cubicBezTo>
                  <a:pt x="65241" y="80832"/>
                  <a:pt x="67981" y="78092"/>
                  <a:pt x="71341" y="78092"/>
                </a:cubicBezTo>
                <a:close/>
                <a:moveTo>
                  <a:pt x="91728" y="78092"/>
                </a:moveTo>
                <a:cubicBezTo>
                  <a:pt x="95088" y="78092"/>
                  <a:pt x="97861" y="80832"/>
                  <a:pt x="97861" y="84192"/>
                </a:cubicBezTo>
                <a:cubicBezTo>
                  <a:pt x="97861" y="87584"/>
                  <a:pt x="95088" y="90324"/>
                  <a:pt x="91728" y="90324"/>
                </a:cubicBezTo>
                <a:cubicBezTo>
                  <a:pt x="88368" y="90324"/>
                  <a:pt x="85628" y="87584"/>
                  <a:pt x="85628" y="84192"/>
                </a:cubicBezTo>
                <a:cubicBezTo>
                  <a:pt x="85628" y="80832"/>
                  <a:pt x="88368" y="78092"/>
                  <a:pt x="91728" y="78092"/>
                </a:cubicBezTo>
                <a:close/>
                <a:moveTo>
                  <a:pt x="112115" y="78092"/>
                </a:moveTo>
                <a:cubicBezTo>
                  <a:pt x="115475" y="78092"/>
                  <a:pt x="118248" y="80832"/>
                  <a:pt x="118248" y="84192"/>
                </a:cubicBezTo>
                <a:cubicBezTo>
                  <a:pt x="118248" y="87584"/>
                  <a:pt x="115475" y="90324"/>
                  <a:pt x="112115" y="90324"/>
                </a:cubicBezTo>
                <a:cubicBezTo>
                  <a:pt x="108756" y="90324"/>
                  <a:pt x="106015" y="87584"/>
                  <a:pt x="106015" y="84192"/>
                </a:cubicBezTo>
                <a:cubicBezTo>
                  <a:pt x="106015" y="80832"/>
                  <a:pt x="108756" y="78092"/>
                  <a:pt x="112115" y="78092"/>
                </a:cubicBezTo>
                <a:close/>
                <a:moveTo>
                  <a:pt x="57673" y="88269"/>
                </a:moveTo>
                <a:cubicBezTo>
                  <a:pt x="59434" y="94174"/>
                  <a:pt x="64882" y="98479"/>
                  <a:pt x="71341" y="98479"/>
                </a:cubicBezTo>
                <a:cubicBezTo>
                  <a:pt x="75320" y="98479"/>
                  <a:pt x="78941" y="96816"/>
                  <a:pt x="81551" y="94174"/>
                </a:cubicBezTo>
                <a:cubicBezTo>
                  <a:pt x="84128" y="96816"/>
                  <a:pt x="87748" y="98479"/>
                  <a:pt x="91728" y="98479"/>
                </a:cubicBezTo>
                <a:cubicBezTo>
                  <a:pt x="95708" y="98479"/>
                  <a:pt x="99328" y="96816"/>
                  <a:pt x="101938" y="94174"/>
                </a:cubicBezTo>
                <a:cubicBezTo>
                  <a:pt x="104515" y="96816"/>
                  <a:pt x="108136" y="98479"/>
                  <a:pt x="112115" y="98479"/>
                </a:cubicBezTo>
                <a:cubicBezTo>
                  <a:pt x="114301" y="98479"/>
                  <a:pt x="116389" y="97990"/>
                  <a:pt x="118248" y="97077"/>
                </a:cubicBezTo>
                <a:lnTo>
                  <a:pt x="118248" y="112082"/>
                </a:lnTo>
                <a:cubicBezTo>
                  <a:pt x="116389" y="111201"/>
                  <a:pt x="114301" y="110712"/>
                  <a:pt x="112115" y="110712"/>
                </a:cubicBezTo>
                <a:cubicBezTo>
                  <a:pt x="108136" y="110712"/>
                  <a:pt x="104515" y="112343"/>
                  <a:pt x="101938" y="114985"/>
                </a:cubicBezTo>
                <a:cubicBezTo>
                  <a:pt x="99328" y="112343"/>
                  <a:pt x="95708" y="110712"/>
                  <a:pt x="91728" y="110712"/>
                </a:cubicBezTo>
                <a:cubicBezTo>
                  <a:pt x="85269" y="110712"/>
                  <a:pt x="79822" y="115018"/>
                  <a:pt x="78060" y="120889"/>
                </a:cubicBezTo>
                <a:lnTo>
                  <a:pt x="64621" y="120889"/>
                </a:lnTo>
                <a:cubicBezTo>
                  <a:pt x="62859" y="115018"/>
                  <a:pt x="57412" y="110712"/>
                  <a:pt x="50953" y="110712"/>
                </a:cubicBezTo>
                <a:cubicBezTo>
                  <a:pt x="46974" y="110712"/>
                  <a:pt x="43353" y="112343"/>
                  <a:pt x="40776" y="114985"/>
                </a:cubicBezTo>
                <a:cubicBezTo>
                  <a:pt x="38166" y="112343"/>
                  <a:pt x="34545" y="110712"/>
                  <a:pt x="30566" y="110712"/>
                </a:cubicBezTo>
                <a:cubicBezTo>
                  <a:pt x="28380" y="110712"/>
                  <a:pt x="26293" y="111201"/>
                  <a:pt x="24466" y="112082"/>
                </a:cubicBezTo>
                <a:lnTo>
                  <a:pt x="24466" y="97077"/>
                </a:lnTo>
                <a:cubicBezTo>
                  <a:pt x="26293" y="97990"/>
                  <a:pt x="28380" y="98479"/>
                  <a:pt x="30566" y="98479"/>
                </a:cubicBezTo>
                <a:cubicBezTo>
                  <a:pt x="37024" y="98479"/>
                  <a:pt x="42472" y="94174"/>
                  <a:pt x="44233" y="88269"/>
                </a:cubicBezTo>
                <a:close/>
                <a:moveTo>
                  <a:pt x="30566" y="118867"/>
                </a:moveTo>
                <a:cubicBezTo>
                  <a:pt x="33926" y="118867"/>
                  <a:pt x="36698" y="121607"/>
                  <a:pt x="36698" y="124967"/>
                </a:cubicBezTo>
                <a:cubicBezTo>
                  <a:pt x="36698" y="128359"/>
                  <a:pt x="33926" y="131099"/>
                  <a:pt x="30566" y="131099"/>
                </a:cubicBezTo>
                <a:cubicBezTo>
                  <a:pt x="27206" y="131099"/>
                  <a:pt x="24466" y="128359"/>
                  <a:pt x="24466" y="124967"/>
                </a:cubicBezTo>
                <a:cubicBezTo>
                  <a:pt x="24466" y="121607"/>
                  <a:pt x="27206" y="118867"/>
                  <a:pt x="30566" y="118867"/>
                </a:cubicBezTo>
                <a:close/>
                <a:moveTo>
                  <a:pt x="50953" y="118867"/>
                </a:moveTo>
                <a:cubicBezTo>
                  <a:pt x="54313" y="118867"/>
                  <a:pt x="57086" y="121607"/>
                  <a:pt x="57086" y="124967"/>
                </a:cubicBezTo>
                <a:cubicBezTo>
                  <a:pt x="57086" y="128359"/>
                  <a:pt x="54313" y="131099"/>
                  <a:pt x="50953" y="131099"/>
                </a:cubicBezTo>
                <a:cubicBezTo>
                  <a:pt x="47593" y="131099"/>
                  <a:pt x="44853" y="128359"/>
                  <a:pt x="44853" y="124967"/>
                </a:cubicBezTo>
                <a:cubicBezTo>
                  <a:pt x="44853" y="121607"/>
                  <a:pt x="47593" y="118867"/>
                  <a:pt x="50953" y="118867"/>
                </a:cubicBezTo>
                <a:close/>
                <a:moveTo>
                  <a:pt x="91728" y="118867"/>
                </a:moveTo>
                <a:cubicBezTo>
                  <a:pt x="95088" y="118867"/>
                  <a:pt x="97861" y="121607"/>
                  <a:pt x="97861" y="124967"/>
                </a:cubicBezTo>
                <a:cubicBezTo>
                  <a:pt x="97861" y="128359"/>
                  <a:pt x="95088" y="131099"/>
                  <a:pt x="91728" y="131099"/>
                </a:cubicBezTo>
                <a:cubicBezTo>
                  <a:pt x="88368" y="131099"/>
                  <a:pt x="85628" y="128359"/>
                  <a:pt x="85628" y="124967"/>
                </a:cubicBezTo>
                <a:cubicBezTo>
                  <a:pt x="85628" y="121607"/>
                  <a:pt x="88368" y="118867"/>
                  <a:pt x="91728" y="118867"/>
                </a:cubicBezTo>
                <a:close/>
                <a:moveTo>
                  <a:pt x="112115" y="118867"/>
                </a:moveTo>
                <a:cubicBezTo>
                  <a:pt x="115475" y="118867"/>
                  <a:pt x="118248" y="121607"/>
                  <a:pt x="118248" y="124967"/>
                </a:cubicBezTo>
                <a:cubicBezTo>
                  <a:pt x="118248" y="128359"/>
                  <a:pt x="115475" y="131099"/>
                  <a:pt x="112115" y="131099"/>
                </a:cubicBezTo>
                <a:cubicBezTo>
                  <a:pt x="108756" y="131099"/>
                  <a:pt x="106015" y="128359"/>
                  <a:pt x="106015" y="124967"/>
                </a:cubicBezTo>
                <a:cubicBezTo>
                  <a:pt x="106015" y="121607"/>
                  <a:pt x="108756" y="118867"/>
                  <a:pt x="112115" y="118867"/>
                </a:cubicBezTo>
                <a:close/>
                <a:moveTo>
                  <a:pt x="78060" y="129044"/>
                </a:moveTo>
                <a:cubicBezTo>
                  <a:pt x="79822" y="134948"/>
                  <a:pt x="85269" y="139254"/>
                  <a:pt x="91728" y="139254"/>
                </a:cubicBezTo>
                <a:cubicBezTo>
                  <a:pt x="95708" y="139254"/>
                  <a:pt x="99328" y="137591"/>
                  <a:pt x="101938" y="134948"/>
                </a:cubicBezTo>
                <a:cubicBezTo>
                  <a:pt x="104515" y="137591"/>
                  <a:pt x="108136" y="139254"/>
                  <a:pt x="112115" y="139254"/>
                </a:cubicBezTo>
                <a:cubicBezTo>
                  <a:pt x="114301" y="139254"/>
                  <a:pt x="116389" y="138765"/>
                  <a:pt x="118248" y="137852"/>
                </a:cubicBezTo>
                <a:lnTo>
                  <a:pt x="118248" y="161273"/>
                </a:lnTo>
                <a:lnTo>
                  <a:pt x="105396" y="161273"/>
                </a:lnTo>
                <a:cubicBezTo>
                  <a:pt x="103634" y="155368"/>
                  <a:pt x="98187" y="151063"/>
                  <a:pt x="91728" y="151063"/>
                </a:cubicBezTo>
                <a:cubicBezTo>
                  <a:pt x="87748" y="151063"/>
                  <a:pt x="84128" y="152726"/>
                  <a:pt x="81551" y="155368"/>
                </a:cubicBezTo>
                <a:cubicBezTo>
                  <a:pt x="78941" y="152726"/>
                  <a:pt x="75320" y="151063"/>
                  <a:pt x="71341" y="151063"/>
                </a:cubicBezTo>
                <a:cubicBezTo>
                  <a:pt x="67361" y="151063"/>
                  <a:pt x="63740" y="152726"/>
                  <a:pt x="61163" y="155368"/>
                </a:cubicBezTo>
                <a:cubicBezTo>
                  <a:pt x="58554" y="152726"/>
                  <a:pt x="54933" y="151063"/>
                  <a:pt x="50953" y="151063"/>
                </a:cubicBezTo>
                <a:cubicBezTo>
                  <a:pt x="46974" y="151063"/>
                  <a:pt x="43353" y="152726"/>
                  <a:pt x="40776" y="155368"/>
                </a:cubicBezTo>
                <a:cubicBezTo>
                  <a:pt x="38166" y="152726"/>
                  <a:pt x="34545" y="151063"/>
                  <a:pt x="30566" y="151063"/>
                </a:cubicBezTo>
                <a:cubicBezTo>
                  <a:pt x="28380" y="151063"/>
                  <a:pt x="26293" y="151552"/>
                  <a:pt x="24466" y="152465"/>
                </a:cubicBezTo>
                <a:lnTo>
                  <a:pt x="24466" y="137852"/>
                </a:lnTo>
                <a:cubicBezTo>
                  <a:pt x="26293" y="138765"/>
                  <a:pt x="28380" y="139254"/>
                  <a:pt x="30566" y="139254"/>
                </a:cubicBezTo>
                <a:cubicBezTo>
                  <a:pt x="34545" y="139254"/>
                  <a:pt x="38166" y="137591"/>
                  <a:pt x="40776" y="134948"/>
                </a:cubicBezTo>
                <a:cubicBezTo>
                  <a:pt x="43353" y="137591"/>
                  <a:pt x="46974" y="139254"/>
                  <a:pt x="50953" y="139254"/>
                </a:cubicBezTo>
                <a:cubicBezTo>
                  <a:pt x="57412" y="139254"/>
                  <a:pt x="62859" y="134948"/>
                  <a:pt x="64621" y="129044"/>
                </a:cubicBezTo>
                <a:close/>
                <a:moveTo>
                  <a:pt x="30566" y="159218"/>
                </a:moveTo>
                <a:cubicBezTo>
                  <a:pt x="33926" y="159218"/>
                  <a:pt x="36698" y="161958"/>
                  <a:pt x="36698" y="165350"/>
                </a:cubicBezTo>
                <a:cubicBezTo>
                  <a:pt x="36698" y="168710"/>
                  <a:pt x="33926" y="171450"/>
                  <a:pt x="30566" y="171450"/>
                </a:cubicBezTo>
                <a:cubicBezTo>
                  <a:pt x="27206" y="171450"/>
                  <a:pt x="24466" y="168710"/>
                  <a:pt x="24466" y="165350"/>
                </a:cubicBezTo>
                <a:cubicBezTo>
                  <a:pt x="24466" y="161958"/>
                  <a:pt x="27206" y="159218"/>
                  <a:pt x="30566" y="159218"/>
                </a:cubicBezTo>
                <a:close/>
                <a:moveTo>
                  <a:pt x="50953" y="159218"/>
                </a:moveTo>
                <a:cubicBezTo>
                  <a:pt x="54313" y="159218"/>
                  <a:pt x="57086" y="161958"/>
                  <a:pt x="57086" y="165350"/>
                </a:cubicBezTo>
                <a:cubicBezTo>
                  <a:pt x="57086" y="168710"/>
                  <a:pt x="54313" y="171450"/>
                  <a:pt x="50953" y="171450"/>
                </a:cubicBezTo>
                <a:cubicBezTo>
                  <a:pt x="47593" y="171450"/>
                  <a:pt x="44853" y="168710"/>
                  <a:pt x="44853" y="165350"/>
                </a:cubicBezTo>
                <a:cubicBezTo>
                  <a:pt x="44853" y="161958"/>
                  <a:pt x="47593" y="159218"/>
                  <a:pt x="50953" y="159218"/>
                </a:cubicBezTo>
                <a:close/>
                <a:moveTo>
                  <a:pt x="71341" y="159218"/>
                </a:moveTo>
                <a:cubicBezTo>
                  <a:pt x="74700" y="159218"/>
                  <a:pt x="77473" y="161958"/>
                  <a:pt x="77473" y="165350"/>
                </a:cubicBezTo>
                <a:cubicBezTo>
                  <a:pt x="77473" y="168710"/>
                  <a:pt x="74700" y="171450"/>
                  <a:pt x="71341" y="171450"/>
                </a:cubicBezTo>
                <a:cubicBezTo>
                  <a:pt x="67981" y="171450"/>
                  <a:pt x="65241" y="168710"/>
                  <a:pt x="65241" y="165350"/>
                </a:cubicBezTo>
                <a:cubicBezTo>
                  <a:pt x="65241" y="161958"/>
                  <a:pt x="67981" y="159218"/>
                  <a:pt x="71341" y="159218"/>
                </a:cubicBezTo>
                <a:close/>
                <a:moveTo>
                  <a:pt x="91728" y="159218"/>
                </a:moveTo>
                <a:cubicBezTo>
                  <a:pt x="95088" y="159218"/>
                  <a:pt x="97861" y="161958"/>
                  <a:pt x="97861" y="165350"/>
                </a:cubicBezTo>
                <a:cubicBezTo>
                  <a:pt x="97861" y="168710"/>
                  <a:pt x="95088" y="171450"/>
                  <a:pt x="91728" y="171450"/>
                </a:cubicBezTo>
                <a:cubicBezTo>
                  <a:pt x="88368" y="171450"/>
                  <a:pt x="85628" y="168710"/>
                  <a:pt x="85628" y="165350"/>
                </a:cubicBezTo>
                <a:cubicBezTo>
                  <a:pt x="85628" y="161958"/>
                  <a:pt x="88368" y="159218"/>
                  <a:pt x="91728" y="159218"/>
                </a:cubicBezTo>
                <a:close/>
                <a:moveTo>
                  <a:pt x="16311" y="8155"/>
                </a:moveTo>
                <a:lnTo>
                  <a:pt x="16311" y="200612"/>
                </a:lnTo>
                <a:lnTo>
                  <a:pt x="8156" y="200612"/>
                </a:lnTo>
                <a:lnTo>
                  <a:pt x="8156" y="8155"/>
                </a:lnTo>
                <a:close/>
                <a:moveTo>
                  <a:pt x="134558" y="8155"/>
                </a:moveTo>
                <a:lnTo>
                  <a:pt x="134558" y="200612"/>
                </a:lnTo>
                <a:lnTo>
                  <a:pt x="126403" y="200612"/>
                </a:lnTo>
                <a:lnTo>
                  <a:pt x="126403" y="8155"/>
                </a:lnTo>
                <a:close/>
                <a:moveTo>
                  <a:pt x="4078" y="0"/>
                </a:moveTo>
                <a:cubicBezTo>
                  <a:pt x="1795" y="0"/>
                  <a:pt x="1" y="1827"/>
                  <a:pt x="1" y="4077"/>
                </a:cubicBezTo>
                <a:lnTo>
                  <a:pt x="1" y="204690"/>
                </a:lnTo>
                <a:cubicBezTo>
                  <a:pt x="1" y="206940"/>
                  <a:pt x="1795" y="208767"/>
                  <a:pt x="4078" y="208767"/>
                </a:cubicBezTo>
                <a:lnTo>
                  <a:pt x="20388" y="208767"/>
                </a:lnTo>
                <a:cubicBezTo>
                  <a:pt x="22639" y="208767"/>
                  <a:pt x="24466" y="206940"/>
                  <a:pt x="24466" y="204690"/>
                </a:cubicBezTo>
                <a:lnTo>
                  <a:pt x="24466" y="178235"/>
                </a:lnTo>
                <a:cubicBezTo>
                  <a:pt x="26293" y="179116"/>
                  <a:pt x="28380" y="179605"/>
                  <a:pt x="30566" y="179605"/>
                </a:cubicBezTo>
                <a:cubicBezTo>
                  <a:pt x="34545" y="179605"/>
                  <a:pt x="38166" y="177974"/>
                  <a:pt x="40776" y="175332"/>
                </a:cubicBezTo>
                <a:cubicBezTo>
                  <a:pt x="43353" y="177974"/>
                  <a:pt x="46974" y="179605"/>
                  <a:pt x="50953" y="179605"/>
                </a:cubicBezTo>
                <a:cubicBezTo>
                  <a:pt x="54933" y="179605"/>
                  <a:pt x="58554" y="177974"/>
                  <a:pt x="61163" y="175332"/>
                </a:cubicBezTo>
                <a:cubicBezTo>
                  <a:pt x="63740" y="177974"/>
                  <a:pt x="67361" y="179605"/>
                  <a:pt x="71341" y="179605"/>
                </a:cubicBezTo>
                <a:cubicBezTo>
                  <a:pt x="75320" y="179605"/>
                  <a:pt x="78941" y="177974"/>
                  <a:pt x="81551" y="175332"/>
                </a:cubicBezTo>
                <a:cubicBezTo>
                  <a:pt x="84128" y="177974"/>
                  <a:pt x="87748" y="179605"/>
                  <a:pt x="91728" y="179605"/>
                </a:cubicBezTo>
                <a:cubicBezTo>
                  <a:pt x="98187" y="179605"/>
                  <a:pt x="103634" y="175299"/>
                  <a:pt x="105396" y="169428"/>
                </a:cubicBezTo>
                <a:lnTo>
                  <a:pt x="118248" y="169428"/>
                </a:lnTo>
                <a:lnTo>
                  <a:pt x="118248" y="204690"/>
                </a:lnTo>
                <a:cubicBezTo>
                  <a:pt x="118248" y="206940"/>
                  <a:pt x="120042" y="208767"/>
                  <a:pt x="122325" y="208767"/>
                </a:cubicBezTo>
                <a:lnTo>
                  <a:pt x="138635" y="208767"/>
                </a:lnTo>
                <a:cubicBezTo>
                  <a:pt x="140886" y="208767"/>
                  <a:pt x="142713" y="206940"/>
                  <a:pt x="142713" y="204690"/>
                </a:cubicBezTo>
                <a:lnTo>
                  <a:pt x="142713" y="4077"/>
                </a:lnTo>
                <a:cubicBezTo>
                  <a:pt x="142713" y="1827"/>
                  <a:pt x="140886" y="0"/>
                  <a:pt x="138635" y="0"/>
                </a:cubicBezTo>
                <a:lnTo>
                  <a:pt x="122325" y="0"/>
                </a:lnTo>
                <a:cubicBezTo>
                  <a:pt x="120042" y="0"/>
                  <a:pt x="118248" y="1827"/>
                  <a:pt x="118248" y="4077"/>
                </a:cubicBezTo>
                <a:lnTo>
                  <a:pt x="118248" y="30532"/>
                </a:lnTo>
                <a:cubicBezTo>
                  <a:pt x="116389" y="29651"/>
                  <a:pt x="114301" y="29162"/>
                  <a:pt x="112115" y="29162"/>
                </a:cubicBezTo>
                <a:cubicBezTo>
                  <a:pt x="108136" y="29162"/>
                  <a:pt x="104515" y="30793"/>
                  <a:pt x="101938" y="33435"/>
                </a:cubicBezTo>
                <a:cubicBezTo>
                  <a:pt x="99328" y="30793"/>
                  <a:pt x="95708" y="29162"/>
                  <a:pt x="91728" y="29162"/>
                </a:cubicBezTo>
                <a:cubicBezTo>
                  <a:pt x="87748" y="29162"/>
                  <a:pt x="84128" y="30793"/>
                  <a:pt x="81551" y="33435"/>
                </a:cubicBezTo>
                <a:cubicBezTo>
                  <a:pt x="78941" y="30793"/>
                  <a:pt x="75320" y="29162"/>
                  <a:pt x="71341" y="29162"/>
                </a:cubicBezTo>
                <a:cubicBezTo>
                  <a:pt x="67361" y="29162"/>
                  <a:pt x="63740" y="30793"/>
                  <a:pt x="61163" y="33435"/>
                </a:cubicBezTo>
                <a:cubicBezTo>
                  <a:pt x="58554" y="30793"/>
                  <a:pt x="54933" y="29162"/>
                  <a:pt x="50953" y="29162"/>
                </a:cubicBezTo>
                <a:cubicBezTo>
                  <a:pt x="44494" y="29162"/>
                  <a:pt x="39047" y="33468"/>
                  <a:pt x="37285" y="39340"/>
                </a:cubicBezTo>
                <a:lnTo>
                  <a:pt x="24466" y="39340"/>
                </a:lnTo>
                <a:lnTo>
                  <a:pt x="24466" y="4077"/>
                </a:lnTo>
                <a:cubicBezTo>
                  <a:pt x="24466" y="1827"/>
                  <a:pt x="22639" y="0"/>
                  <a:pt x="2038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117315" y="53001"/>
            <a:ext cx="310430" cy="308449"/>
            <a:chOff x="1190625" y="243100"/>
            <a:chExt cx="5252625" cy="5219100"/>
          </a:xfrm>
        </p:grpSpPr>
        <p:sp>
          <p:nvSpPr>
            <p:cNvPr id="263" name="Google Shape;263;p33"/>
            <p:cNvSpPr/>
            <p:nvPr/>
          </p:nvSpPr>
          <p:spPr>
            <a:xfrm>
              <a:off x="1190625" y="243100"/>
              <a:ext cx="358025" cy="407675"/>
            </a:xfrm>
            <a:custGeom>
              <a:avLst/>
              <a:gdLst/>
              <a:ahLst/>
              <a:cxnLst/>
              <a:rect l="l" t="t" r="r" b="b"/>
              <a:pathLst>
                <a:path w="14321" h="16307" extrusionOk="0">
                  <a:moveTo>
                    <a:pt x="4090" y="0"/>
                  </a:moveTo>
                  <a:cubicBezTo>
                    <a:pt x="3559" y="0"/>
                    <a:pt x="3023" y="105"/>
                    <a:pt x="2512" y="323"/>
                  </a:cubicBezTo>
                  <a:cubicBezTo>
                    <a:pt x="979" y="943"/>
                    <a:pt x="0" y="2443"/>
                    <a:pt x="0" y="4074"/>
                  </a:cubicBezTo>
                  <a:lnTo>
                    <a:pt x="0" y="12229"/>
                  </a:lnTo>
                  <a:cubicBezTo>
                    <a:pt x="0" y="14480"/>
                    <a:pt x="1827" y="16307"/>
                    <a:pt x="4077" y="16307"/>
                  </a:cubicBezTo>
                  <a:cubicBezTo>
                    <a:pt x="5904" y="16307"/>
                    <a:pt x="7437" y="15132"/>
                    <a:pt x="7959" y="13469"/>
                  </a:cubicBezTo>
                  <a:cubicBezTo>
                    <a:pt x="8545" y="13768"/>
                    <a:pt x="9194" y="13920"/>
                    <a:pt x="9842" y="13920"/>
                  </a:cubicBezTo>
                  <a:cubicBezTo>
                    <a:pt x="10889" y="13920"/>
                    <a:pt x="11936" y="13524"/>
                    <a:pt x="12722" y="12718"/>
                  </a:cubicBezTo>
                  <a:cubicBezTo>
                    <a:pt x="14320" y="11153"/>
                    <a:pt x="14320" y="8543"/>
                    <a:pt x="12722" y="6977"/>
                  </a:cubicBezTo>
                  <a:lnTo>
                    <a:pt x="6948" y="1204"/>
                  </a:lnTo>
                  <a:cubicBezTo>
                    <a:pt x="6187" y="421"/>
                    <a:pt x="5150" y="0"/>
                    <a:pt x="409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1190625" y="866050"/>
              <a:ext cx="203875" cy="203900"/>
            </a:xfrm>
            <a:custGeom>
              <a:avLst/>
              <a:gdLst/>
              <a:ahLst/>
              <a:cxnLst/>
              <a:rect l="l" t="t" r="r" b="b"/>
              <a:pathLst>
                <a:path w="8155" h="8156" extrusionOk="0">
                  <a:moveTo>
                    <a:pt x="4077" y="0"/>
                  </a:moveTo>
                  <a:cubicBezTo>
                    <a:pt x="1827" y="0"/>
                    <a:pt x="0" y="1827"/>
                    <a:pt x="0" y="4078"/>
                  </a:cubicBezTo>
                  <a:cubicBezTo>
                    <a:pt x="0" y="6329"/>
                    <a:pt x="1827" y="8155"/>
                    <a:pt x="4077" y="8155"/>
                  </a:cubicBezTo>
                  <a:cubicBezTo>
                    <a:pt x="6328" y="8155"/>
                    <a:pt x="8155" y="6329"/>
                    <a:pt x="8155" y="4078"/>
                  </a:cubicBezTo>
                  <a:cubicBezTo>
                    <a:pt x="8155" y="1827"/>
                    <a:pt x="6328" y="0"/>
                    <a:pt x="407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1190625" y="2122725"/>
              <a:ext cx="203875" cy="203900"/>
            </a:xfrm>
            <a:custGeom>
              <a:avLst/>
              <a:gdLst/>
              <a:ahLst/>
              <a:cxnLst/>
              <a:rect l="l" t="t" r="r" b="b"/>
              <a:pathLst>
                <a:path w="8155" h="8156" extrusionOk="0">
                  <a:moveTo>
                    <a:pt x="4077" y="1"/>
                  </a:moveTo>
                  <a:cubicBezTo>
                    <a:pt x="1827" y="1"/>
                    <a:pt x="0" y="1827"/>
                    <a:pt x="0" y="4078"/>
                  </a:cubicBezTo>
                  <a:cubicBezTo>
                    <a:pt x="0" y="6329"/>
                    <a:pt x="1827" y="8155"/>
                    <a:pt x="4077" y="8155"/>
                  </a:cubicBezTo>
                  <a:cubicBezTo>
                    <a:pt x="6328" y="8155"/>
                    <a:pt x="8155" y="6329"/>
                    <a:pt x="8155" y="4078"/>
                  </a:cubicBezTo>
                  <a:cubicBezTo>
                    <a:pt x="8155" y="1827"/>
                    <a:pt x="6328" y="1"/>
                    <a:pt x="407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1190625" y="1284400"/>
              <a:ext cx="203875" cy="623050"/>
            </a:xfrm>
            <a:custGeom>
              <a:avLst/>
              <a:gdLst/>
              <a:ahLst/>
              <a:cxnLst/>
              <a:rect l="l" t="t" r="r" b="b"/>
              <a:pathLst>
                <a:path w="8155" h="24922" extrusionOk="0">
                  <a:moveTo>
                    <a:pt x="4077" y="0"/>
                  </a:moveTo>
                  <a:cubicBezTo>
                    <a:pt x="1827" y="0"/>
                    <a:pt x="0" y="1860"/>
                    <a:pt x="0" y="4078"/>
                  </a:cubicBezTo>
                  <a:lnTo>
                    <a:pt x="0" y="20844"/>
                  </a:lnTo>
                  <a:cubicBezTo>
                    <a:pt x="0" y="23095"/>
                    <a:pt x="1827" y="24922"/>
                    <a:pt x="4077" y="24922"/>
                  </a:cubicBezTo>
                  <a:cubicBezTo>
                    <a:pt x="6328" y="24922"/>
                    <a:pt x="8155" y="23095"/>
                    <a:pt x="8155" y="20844"/>
                  </a:cubicBezTo>
                  <a:lnTo>
                    <a:pt x="8155" y="4078"/>
                  </a:lnTo>
                  <a:cubicBezTo>
                    <a:pt x="8155" y="1860"/>
                    <a:pt x="6328" y="0"/>
                    <a:pt x="407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190625" y="3379400"/>
              <a:ext cx="203875" cy="203900"/>
            </a:xfrm>
            <a:custGeom>
              <a:avLst/>
              <a:gdLst/>
              <a:ahLst/>
              <a:cxnLst/>
              <a:rect l="l" t="t" r="r" b="b"/>
              <a:pathLst>
                <a:path w="8155" h="8156" extrusionOk="0">
                  <a:moveTo>
                    <a:pt x="4077" y="1"/>
                  </a:moveTo>
                  <a:cubicBezTo>
                    <a:pt x="1827" y="1"/>
                    <a:pt x="0" y="1827"/>
                    <a:pt x="0" y="4078"/>
                  </a:cubicBezTo>
                  <a:cubicBezTo>
                    <a:pt x="0" y="6329"/>
                    <a:pt x="1827" y="8156"/>
                    <a:pt x="4077" y="8156"/>
                  </a:cubicBezTo>
                  <a:cubicBezTo>
                    <a:pt x="6328" y="8156"/>
                    <a:pt x="8155" y="6329"/>
                    <a:pt x="8155" y="4078"/>
                  </a:cubicBezTo>
                  <a:cubicBezTo>
                    <a:pt x="8155" y="1827"/>
                    <a:pt x="6328" y="1"/>
                    <a:pt x="407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190625" y="4636075"/>
              <a:ext cx="203875" cy="203900"/>
            </a:xfrm>
            <a:custGeom>
              <a:avLst/>
              <a:gdLst/>
              <a:ahLst/>
              <a:cxnLst/>
              <a:rect l="l" t="t" r="r" b="b"/>
              <a:pathLst>
                <a:path w="8155" h="8156" extrusionOk="0">
                  <a:moveTo>
                    <a:pt x="4077" y="1"/>
                  </a:moveTo>
                  <a:cubicBezTo>
                    <a:pt x="1827" y="1"/>
                    <a:pt x="0" y="1828"/>
                    <a:pt x="0" y="4078"/>
                  </a:cubicBezTo>
                  <a:cubicBezTo>
                    <a:pt x="0" y="6297"/>
                    <a:pt x="1827" y="8156"/>
                    <a:pt x="4077" y="8156"/>
                  </a:cubicBezTo>
                  <a:cubicBezTo>
                    <a:pt x="6328" y="8156"/>
                    <a:pt x="8155" y="6297"/>
                    <a:pt x="8155" y="4078"/>
                  </a:cubicBezTo>
                  <a:cubicBezTo>
                    <a:pt x="8155" y="1828"/>
                    <a:pt x="6328" y="1"/>
                    <a:pt x="407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1190625" y="2541075"/>
              <a:ext cx="203875" cy="623075"/>
            </a:xfrm>
            <a:custGeom>
              <a:avLst/>
              <a:gdLst/>
              <a:ahLst/>
              <a:cxnLst/>
              <a:rect l="l" t="t" r="r" b="b"/>
              <a:pathLst>
                <a:path w="8155" h="24923" extrusionOk="0">
                  <a:moveTo>
                    <a:pt x="4077" y="0"/>
                  </a:moveTo>
                  <a:cubicBezTo>
                    <a:pt x="1827" y="0"/>
                    <a:pt x="0" y="1827"/>
                    <a:pt x="0" y="4078"/>
                  </a:cubicBezTo>
                  <a:lnTo>
                    <a:pt x="0" y="20845"/>
                  </a:lnTo>
                  <a:cubicBezTo>
                    <a:pt x="0" y="23095"/>
                    <a:pt x="1827" y="24922"/>
                    <a:pt x="4077" y="24922"/>
                  </a:cubicBezTo>
                  <a:cubicBezTo>
                    <a:pt x="6328" y="24922"/>
                    <a:pt x="8155" y="23095"/>
                    <a:pt x="8155" y="20845"/>
                  </a:cubicBezTo>
                  <a:lnTo>
                    <a:pt x="8155" y="4078"/>
                  </a:lnTo>
                  <a:cubicBezTo>
                    <a:pt x="8155" y="1827"/>
                    <a:pt x="6328" y="0"/>
                    <a:pt x="407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1190625" y="3797750"/>
              <a:ext cx="203875" cy="623075"/>
            </a:xfrm>
            <a:custGeom>
              <a:avLst/>
              <a:gdLst/>
              <a:ahLst/>
              <a:cxnLst/>
              <a:rect l="l" t="t" r="r" b="b"/>
              <a:pathLst>
                <a:path w="8155" h="24923" extrusionOk="0">
                  <a:moveTo>
                    <a:pt x="4077" y="1"/>
                  </a:moveTo>
                  <a:cubicBezTo>
                    <a:pt x="1827" y="1"/>
                    <a:pt x="0" y="1827"/>
                    <a:pt x="0" y="4078"/>
                  </a:cubicBezTo>
                  <a:lnTo>
                    <a:pt x="0" y="20845"/>
                  </a:lnTo>
                  <a:cubicBezTo>
                    <a:pt x="0" y="23096"/>
                    <a:pt x="1827" y="24922"/>
                    <a:pt x="4077" y="24922"/>
                  </a:cubicBezTo>
                  <a:cubicBezTo>
                    <a:pt x="6328" y="24922"/>
                    <a:pt x="8155" y="23096"/>
                    <a:pt x="8155" y="20845"/>
                  </a:cubicBezTo>
                  <a:lnTo>
                    <a:pt x="8155" y="4078"/>
                  </a:lnTo>
                  <a:cubicBezTo>
                    <a:pt x="8155" y="1827"/>
                    <a:pt x="6328" y="1"/>
                    <a:pt x="407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3266875" y="2329250"/>
              <a:ext cx="224275" cy="203700"/>
            </a:xfrm>
            <a:custGeom>
              <a:avLst/>
              <a:gdLst/>
              <a:ahLst/>
              <a:cxnLst/>
              <a:rect l="l" t="t" r="r" b="b"/>
              <a:pathLst>
                <a:path w="8971" h="8148" extrusionOk="0">
                  <a:moveTo>
                    <a:pt x="4485" y="0"/>
                  </a:moveTo>
                  <a:cubicBezTo>
                    <a:pt x="3442" y="0"/>
                    <a:pt x="2398" y="400"/>
                    <a:pt x="1599" y="1199"/>
                  </a:cubicBezTo>
                  <a:cubicBezTo>
                    <a:pt x="0" y="2798"/>
                    <a:pt x="0" y="5375"/>
                    <a:pt x="1599" y="6973"/>
                  </a:cubicBezTo>
                  <a:cubicBezTo>
                    <a:pt x="2381" y="7756"/>
                    <a:pt x="3425" y="8147"/>
                    <a:pt x="4469" y="8147"/>
                  </a:cubicBezTo>
                  <a:cubicBezTo>
                    <a:pt x="5513" y="8147"/>
                    <a:pt x="6557" y="7756"/>
                    <a:pt x="7372" y="6973"/>
                  </a:cubicBezTo>
                  <a:cubicBezTo>
                    <a:pt x="8971" y="5375"/>
                    <a:pt x="8971" y="2798"/>
                    <a:pt x="7372" y="1199"/>
                  </a:cubicBezTo>
                  <a:cubicBezTo>
                    <a:pt x="6573" y="400"/>
                    <a:pt x="5529" y="0"/>
                    <a:pt x="4485"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2435050" y="1497250"/>
              <a:ext cx="223475" cy="203075"/>
            </a:xfrm>
            <a:custGeom>
              <a:avLst/>
              <a:gdLst/>
              <a:ahLst/>
              <a:cxnLst/>
              <a:rect l="l" t="t" r="r" b="b"/>
              <a:pathLst>
                <a:path w="8939" h="8123" extrusionOk="0">
                  <a:moveTo>
                    <a:pt x="4466" y="0"/>
                  </a:moveTo>
                  <a:cubicBezTo>
                    <a:pt x="3418" y="0"/>
                    <a:pt x="2366" y="392"/>
                    <a:pt x="1567" y="1174"/>
                  </a:cubicBezTo>
                  <a:cubicBezTo>
                    <a:pt x="1" y="2773"/>
                    <a:pt x="1" y="5350"/>
                    <a:pt x="1567" y="6948"/>
                  </a:cubicBezTo>
                  <a:cubicBezTo>
                    <a:pt x="2350" y="7731"/>
                    <a:pt x="3426" y="8122"/>
                    <a:pt x="4470" y="8122"/>
                  </a:cubicBezTo>
                  <a:cubicBezTo>
                    <a:pt x="5514" y="8122"/>
                    <a:pt x="6558" y="7731"/>
                    <a:pt x="7340" y="6948"/>
                  </a:cubicBezTo>
                  <a:cubicBezTo>
                    <a:pt x="8939" y="5350"/>
                    <a:pt x="8939" y="2773"/>
                    <a:pt x="7340" y="1174"/>
                  </a:cubicBezTo>
                  <a:cubicBezTo>
                    <a:pt x="6558" y="392"/>
                    <a:pt x="5514" y="0"/>
                    <a:pt x="446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2722125" y="1774500"/>
              <a:ext cx="490950" cy="481175"/>
            </a:xfrm>
            <a:custGeom>
              <a:avLst/>
              <a:gdLst/>
              <a:ahLst/>
              <a:cxnLst/>
              <a:rect l="l" t="t" r="r" b="b"/>
              <a:pathLst>
                <a:path w="19638" h="19247" extrusionOk="0">
                  <a:moveTo>
                    <a:pt x="4078" y="1"/>
                  </a:moveTo>
                  <a:cubicBezTo>
                    <a:pt x="3001" y="1"/>
                    <a:pt x="1957" y="425"/>
                    <a:pt x="1207" y="1175"/>
                  </a:cubicBezTo>
                  <a:cubicBezTo>
                    <a:pt x="424" y="1958"/>
                    <a:pt x="0" y="2969"/>
                    <a:pt x="0" y="4078"/>
                  </a:cubicBezTo>
                  <a:cubicBezTo>
                    <a:pt x="0" y="5155"/>
                    <a:pt x="424" y="6199"/>
                    <a:pt x="1207" y="6949"/>
                  </a:cubicBezTo>
                  <a:lnTo>
                    <a:pt x="12298" y="18072"/>
                  </a:lnTo>
                  <a:cubicBezTo>
                    <a:pt x="13048" y="18822"/>
                    <a:pt x="14092" y="19247"/>
                    <a:pt x="15168" y="19247"/>
                  </a:cubicBezTo>
                  <a:cubicBezTo>
                    <a:pt x="16277" y="19247"/>
                    <a:pt x="17289" y="18822"/>
                    <a:pt x="18072" y="18072"/>
                  </a:cubicBezTo>
                  <a:cubicBezTo>
                    <a:pt x="19637" y="16474"/>
                    <a:pt x="19637" y="13864"/>
                    <a:pt x="18072" y="12299"/>
                  </a:cubicBezTo>
                  <a:lnTo>
                    <a:pt x="6948" y="1175"/>
                  </a:lnTo>
                  <a:cubicBezTo>
                    <a:pt x="6198" y="425"/>
                    <a:pt x="5154" y="1"/>
                    <a:pt x="407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1889500" y="941875"/>
              <a:ext cx="491750" cy="482000"/>
            </a:xfrm>
            <a:custGeom>
              <a:avLst/>
              <a:gdLst/>
              <a:ahLst/>
              <a:cxnLst/>
              <a:rect l="l" t="t" r="r" b="b"/>
              <a:pathLst>
                <a:path w="19670" h="19280" extrusionOk="0">
                  <a:moveTo>
                    <a:pt x="4078" y="1"/>
                  </a:moveTo>
                  <a:cubicBezTo>
                    <a:pt x="3001" y="1"/>
                    <a:pt x="1990" y="425"/>
                    <a:pt x="1207" y="1208"/>
                  </a:cubicBezTo>
                  <a:cubicBezTo>
                    <a:pt x="424" y="1991"/>
                    <a:pt x="0" y="3002"/>
                    <a:pt x="0" y="4078"/>
                  </a:cubicBezTo>
                  <a:cubicBezTo>
                    <a:pt x="0" y="5188"/>
                    <a:pt x="424" y="6199"/>
                    <a:pt x="1207" y="6982"/>
                  </a:cubicBezTo>
                  <a:lnTo>
                    <a:pt x="12298" y="18072"/>
                  </a:lnTo>
                  <a:cubicBezTo>
                    <a:pt x="13081" y="18855"/>
                    <a:pt x="14092" y="19279"/>
                    <a:pt x="15201" y="19279"/>
                  </a:cubicBezTo>
                  <a:cubicBezTo>
                    <a:pt x="16278" y="19279"/>
                    <a:pt x="17289" y="18855"/>
                    <a:pt x="18072" y="18072"/>
                  </a:cubicBezTo>
                  <a:cubicBezTo>
                    <a:pt x="19670" y="16474"/>
                    <a:pt x="19670" y="13897"/>
                    <a:pt x="18072" y="12299"/>
                  </a:cubicBezTo>
                  <a:lnTo>
                    <a:pt x="6981" y="1208"/>
                  </a:lnTo>
                  <a:cubicBezTo>
                    <a:pt x="6198" y="425"/>
                    <a:pt x="5187" y="1"/>
                    <a:pt x="407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1612225" y="664625"/>
              <a:ext cx="203900" cy="203075"/>
            </a:xfrm>
            <a:custGeom>
              <a:avLst/>
              <a:gdLst/>
              <a:ahLst/>
              <a:cxnLst/>
              <a:rect l="l" t="t" r="r" b="b"/>
              <a:pathLst>
                <a:path w="8156" h="8123" extrusionOk="0">
                  <a:moveTo>
                    <a:pt x="4078" y="0"/>
                  </a:moveTo>
                  <a:cubicBezTo>
                    <a:pt x="1958" y="0"/>
                    <a:pt x="0" y="1794"/>
                    <a:pt x="0" y="4078"/>
                  </a:cubicBezTo>
                  <a:cubicBezTo>
                    <a:pt x="0" y="6361"/>
                    <a:pt x="1827" y="8123"/>
                    <a:pt x="4078" y="8123"/>
                  </a:cubicBezTo>
                  <a:cubicBezTo>
                    <a:pt x="6329" y="8123"/>
                    <a:pt x="8155" y="6361"/>
                    <a:pt x="8155" y="4078"/>
                  </a:cubicBezTo>
                  <a:cubicBezTo>
                    <a:pt x="8155" y="1892"/>
                    <a:pt x="6296" y="0"/>
                    <a:pt x="407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1190625" y="2606525"/>
              <a:ext cx="5252625" cy="2855675"/>
            </a:xfrm>
            <a:custGeom>
              <a:avLst/>
              <a:gdLst/>
              <a:ahLst/>
              <a:cxnLst/>
              <a:rect l="l" t="t" r="r" b="b"/>
              <a:pathLst>
                <a:path w="210105" h="114227" extrusionOk="0">
                  <a:moveTo>
                    <a:pt x="28379" y="91621"/>
                  </a:moveTo>
                  <a:cubicBezTo>
                    <a:pt x="31609" y="95797"/>
                    <a:pt x="33696" y="100853"/>
                    <a:pt x="34381" y="106072"/>
                  </a:cubicBezTo>
                  <a:lnTo>
                    <a:pt x="13929" y="106072"/>
                  </a:lnTo>
                  <a:lnTo>
                    <a:pt x="28379" y="91621"/>
                  </a:lnTo>
                  <a:close/>
                  <a:moveTo>
                    <a:pt x="104384" y="15617"/>
                  </a:moveTo>
                  <a:lnTo>
                    <a:pt x="194871" y="106072"/>
                  </a:lnTo>
                  <a:lnTo>
                    <a:pt x="42602" y="106072"/>
                  </a:lnTo>
                  <a:cubicBezTo>
                    <a:pt x="42602" y="106007"/>
                    <a:pt x="42602" y="105974"/>
                    <a:pt x="42602" y="105909"/>
                  </a:cubicBezTo>
                  <a:cubicBezTo>
                    <a:pt x="41786" y="98569"/>
                    <a:pt x="38850" y="91523"/>
                    <a:pt x="34218" y="85815"/>
                  </a:cubicBezTo>
                  <a:lnTo>
                    <a:pt x="104384" y="15617"/>
                  </a:lnTo>
                  <a:close/>
                  <a:moveTo>
                    <a:pt x="98626" y="0"/>
                  </a:moveTo>
                  <a:cubicBezTo>
                    <a:pt x="97582" y="0"/>
                    <a:pt x="96538" y="400"/>
                    <a:pt x="95739" y="1199"/>
                  </a:cubicBezTo>
                  <a:cubicBezTo>
                    <a:pt x="94141" y="2797"/>
                    <a:pt x="94141" y="5374"/>
                    <a:pt x="95739" y="6973"/>
                  </a:cubicBezTo>
                  <a:lnTo>
                    <a:pt x="98642" y="9843"/>
                  </a:lnTo>
                  <a:lnTo>
                    <a:pt x="7894" y="100559"/>
                  </a:lnTo>
                  <a:cubicBezTo>
                    <a:pt x="7307" y="99026"/>
                    <a:pt x="5839" y="97917"/>
                    <a:pt x="4077" y="97917"/>
                  </a:cubicBezTo>
                  <a:cubicBezTo>
                    <a:pt x="1827" y="97917"/>
                    <a:pt x="0" y="99744"/>
                    <a:pt x="0" y="101994"/>
                  </a:cubicBezTo>
                  <a:lnTo>
                    <a:pt x="0" y="110149"/>
                  </a:lnTo>
                  <a:cubicBezTo>
                    <a:pt x="0" y="112302"/>
                    <a:pt x="1892" y="114227"/>
                    <a:pt x="4077" y="114227"/>
                  </a:cubicBezTo>
                  <a:lnTo>
                    <a:pt x="204722" y="114227"/>
                  </a:lnTo>
                  <a:cubicBezTo>
                    <a:pt x="208278" y="114227"/>
                    <a:pt x="210105" y="109791"/>
                    <a:pt x="207593" y="107279"/>
                  </a:cubicBezTo>
                  <a:lnTo>
                    <a:pt x="101513" y="1199"/>
                  </a:lnTo>
                  <a:cubicBezTo>
                    <a:pt x="100714" y="400"/>
                    <a:pt x="99670" y="0"/>
                    <a:pt x="9862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1912325" y="2898250"/>
              <a:ext cx="526850" cy="639375"/>
            </a:xfrm>
            <a:custGeom>
              <a:avLst/>
              <a:gdLst/>
              <a:ahLst/>
              <a:cxnLst/>
              <a:rect l="l" t="t" r="r" b="b"/>
              <a:pathLst>
                <a:path w="21074" h="25575" extrusionOk="0">
                  <a:moveTo>
                    <a:pt x="13967" y="14382"/>
                  </a:moveTo>
                  <a:cubicBezTo>
                    <a:pt x="14209" y="14382"/>
                    <a:pt x="14353" y="14403"/>
                    <a:pt x="14353" y="14452"/>
                  </a:cubicBezTo>
                  <a:cubicBezTo>
                    <a:pt x="14353" y="16115"/>
                    <a:pt x="13995" y="17583"/>
                    <a:pt x="12788" y="18757"/>
                  </a:cubicBezTo>
                  <a:cubicBezTo>
                    <a:pt x="11711" y="19736"/>
                    <a:pt x="10635" y="20225"/>
                    <a:pt x="9526" y="20225"/>
                  </a:cubicBezTo>
                  <a:cubicBezTo>
                    <a:pt x="7927" y="20225"/>
                    <a:pt x="6753" y="19149"/>
                    <a:pt x="6753" y="17550"/>
                  </a:cubicBezTo>
                  <a:cubicBezTo>
                    <a:pt x="6753" y="16311"/>
                    <a:pt x="7373" y="15463"/>
                    <a:pt x="8547" y="15071"/>
                  </a:cubicBezTo>
                  <a:cubicBezTo>
                    <a:pt x="9037" y="14908"/>
                    <a:pt x="12748" y="14382"/>
                    <a:pt x="13967" y="14382"/>
                  </a:cubicBezTo>
                  <a:close/>
                  <a:moveTo>
                    <a:pt x="9852" y="1"/>
                  </a:moveTo>
                  <a:cubicBezTo>
                    <a:pt x="7862" y="1"/>
                    <a:pt x="5970" y="360"/>
                    <a:pt x="4176" y="1110"/>
                  </a:cubicBezTo>
                  <a:cubicBezTo>
                    <a:pt x="1925" y="2056"/>
                    <a:pt x="686" y="3687"/>
                    <a:pt x="2121" y="6036"/>
                  </a:cubicBezTo>
                  <a:cubicBezTo>
                    <a:pt x="2524" y="6728"/>
                    <a:pt x="3024" y="6974"/>
                    <a:pt x="3565" y="6974"/>
                  </a:cubicBezTo>
                  <a:cubicBezTo>
                    <a:pt x="4248" y="6974"/>
                    <a:pt x="4999" y="6581"/>
                    <a:pt x="5709" y="6199"/>
                  </a:cubicBezTo>
                  <a:cubicBezTo>
                    <a:pt x="6726" y="5658"/>
                    <a:pt x="8146" y="5281"/>
                    <a:pt x="9524" y="5281"/>
                  </a:cubicBezTo>
                  <a:cubicBezTo>
                    <a:pt x="10973" y="5281"/>
                    <a:pt x="12375" y="5699"/>
                    <a:pt x="13212" y="6786"/>
                  </a:cubicBezTo>
                  <a:cubicBezTo>
                    <a:pt x="13962" y="7765"/>
                    <a:pt x="14353" y="8939"/>
                    <a:pt x="14353" y="10244"/>
                  </a:cubicBezTo>
                  <a:lnTo>
                    <a:pt x="14353" y="10961"/>
                  </a:lnTo>
                  <a:lnTo>
                    <a:pt x="12200" y="10961"/>
                  </a:lnTo>
                  <a:cubicBezTo>
                    <a:pt x="8253" y="10961"/>
                    <a:pt x="5252" y="11516"/>
                    <a:pt x="3165" y="12625"/>
                  </a:cubicBezTo>
                  <a:cubicBezTo>
                    <a:pt x="1044" y="13734"/>
                    <a:pt x="1" y="15659"/>
                    <a:pt x="1" y="18399"/>
                  </a:cubicBezTo>
                  <a:cubicBezTo>
                    <a:pt x="1" y="22411"/>
                    <a:pt x="2643" y="25575"/>
                    <a:pt x="6818" y="25575"/>
                  </a:cubicBezTo>
                  <a:cubicBezTo>
                    <a:pt x="9689" y="25575"/>
                    <a:pt x="12364" y="24107"/>
                    <a:pt x="14745" y="21204"/>
                  </a:cubicBezTo>
                  <a:lnTo>
                    <a:pt x="14745" y="22802"/>
                  </a:lnTo>
                  <a:cubicBezTo>
                    <a:pt x="14745" y="24368"/>
                    <a:pt x="16539" y="25086"/>
                    <a:pt x="17778" y="25086"/>
                  </a:cubicBezTo>
                  <a:cubicBezTo>
                    <a:pt x="19018" y="25086"/>
                    <a:pt x="21073" y="24499"/>
                    <a:pt x="21073" y="22965"/>
                  </a:cubicBezTo>
                  <a:lnTo>
                    <a:pt x="21073" y="10178"/>
                  </a:lnTo>
                  <a:cubicBezTo>
                    <a:pt x="21073" y="7243"/>
                    <a:pt x="20160" y="4829"/>
                    <a:pt x="18300" y="2872"/>
                  </a:cubicBezTo>
                  <a:cubicBezTo>
                    <a:pt x="16474" y="947"/>
                    <a:pt x="13636" y="1"/>
                    <a:pt x="985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5029150" y="2544125"/>
              <a:ext cx="579025" cy="990650"/>
            </a:xfrm>
            <a:custGeom>
              <a:avLst/>
              <a:gdLst/>
              <a:ahLst/>
              <a:cxnLst/>
              <a:rect l="l" t="t" r="r" b="b"/>
              <a:pathLst>
                <a:path w="23161" h="39626" extrusionOk="0">
                  <a:moveTo>
                    <a:pt x="11418" y="20103"/>
                  </a:moveTo>
                  <a:cubicBezTo>
                    <a:pt x="12657" y="20103"/>
                    <a:pt x="13766" y="20592"/>
                    <a:pt x="14647" y="21538"/>
                  </a:cubicBezTo>
                  <a:cubicBezTo>
                    <a:pt x="15560" y="22484"/>
                    <a:pt x="16017" y="23561"/>
                    <a:pt x="16017" y="24767"/>
                  </a:cubicBezTo>
                  <a:lnTo>
                    <a:pt x="16017" y="29008"/>
                  </a:lnTo>
                  <a:cubicBezTo>
                    <a:pt x="16017" y="30215"/>
                    <a:pt x="15560" y="31324"/>
                    <a:pt x="14647" y="32303"/>
                  </a:cubicBezTo>
                  <a:cubicBezTo>
                    <a:pt x="13766" y="33281"/>
                    <a:pt x="12690" y="33771"/>
                    <a:pt x="11483" y="33771"/>
                  </a:cubicBezTo>
                  <a:cubicBezTo>
                    <a:pt x="10243" y="33771"/>
                    <a:pt x="9167" y="33314"/>
                    <a:pt x="8188" y="32368"/>
                  </a:cubicBezTo>
                  <a:cubicBezTo>
                    <a:pt x="7242" y="31389"/>
                    <a:pt x="6753" y="30606"/>
                    <a:pt x="6753" y="29954"/>
                  </a:cubicBezTo>
                  <a:lnTo>
                    <a:pt x="6753" y="24767"/>
                  </a:lnTo>
                  <a:cubicBezTo>
                    <a:pt x="6753" y="23397"/>
                    <a:pt x="7242" y="22256"/>
                    <a:pt x="8188" y="21408"/>
                  </a:cubicBezTo>
                  <a:cubicBezTo>
                    <a:pt x="9167" y="20527"/>
                    <a:pt x="10243" y="20103"/>
                    <a:pt x="11418" y="20103"/>
                  </a:cubicBezTo>
                  <a:close/>
                  <a:moveTo>
                    <a:pt x="3288" y="0"/>
                  </a:moveTo>
                  <a:cubicBezTo>
                    <a:pt x="2002" y="0"/>
                    <a:pt x="744" y="450"/>
                    <a:pt x="327" y="1379"/>
                  </a:cubicBezTo>
                  <a:cubicBezTo>
                    <a:pt x="1" y="2064"/>
                    <a:pt x="1" y="2814"/>
                    <a:pt x="1" y="3565"/>
                  </a:cubicBezTo>
                  <a:cubicBezTo>
                    <a:pt x="1" y="14427"/>
                    <a:pt x="1" y="25289"/>
                    <a:pt x="33" y="36152"/>
                  </a:cubicBezTo>
                  <a:cubicBezTo>
                    <a:pt x="33" y="36478"/>
                    <a:pt x="33" y="36804"/>
                    <a:pt x="66" y="37098"/>
                  </a:cubicBezTo>
                  <a:cubicBezTo>
                    <a:pt x="99" y="37293"/>
                    <a:pt x="131" y="37457"/>
                    <a:pt x="196" y="37620"/>
                  </a:cubicBezTo>
                  <a:cubicBezTo>
                    <a:pt x="588" y="38566"/>
                    <a:pt x="1599" y="39120"/>
                    <a:pt x="2610" y="39218"/>
                  </a:cubicBezTo>
                  <a:cubicBezTo>
                    <a:pt x="2796" y="39241"/>
                    <a:pt x="2983" y="39253"/>
                    <a:pt x="3170" y="39253"/>
                  </a:cubicBezTo>
                  <a:cubicBezTo>
                    <a:pt x="4038" y="39253"/>
                    <a:pt x="4902" y="38999"/>
                    <a:pt x="5546" y="38435"/>
                  </a:cubicBezTo>
                  <a:cubicBezTo>
                    <a:pt x="6329" y="37718"/>
                    <a:pt x="6720" y="36543"/>
                    <a:pt x="6296" y="35597"/>
                  </a:cubicBezTo>
                  <a:lnTo>
                    <a:pt x="6296" y="35597"/>
                  </a:lnTo>
                  <a:cubicBezTo>
                    <a:pt x="7769" y="38122"/>
                    <a:pt x="10717" y="39625"/>
                    <a:pt x="13626" y="39625"/>
                  </a:cubicBezTo>
                  <a:cubicBezTo>
                    <a:pt x="14776" y="39625"/>
                    <a:pt x="15919" y="39391"/>
                    <a:pt x="16963" y="38892"/>
                  </a:cubicBezTo>
                  <a:cubicBezTo>
                    <a:pt x="20845" y="37033"/>
                    <a:pt x="22672" y="32433"/>
                    <a:pt x="22965" y="28127"/>
                  </a:cubicBezTo>
                  <a:cubicBezTo>
                    <a:pt x="23161" y="25126"/>
                    <a:pt x="22769" y="21995"/>
                    <a:pt x="21301" y="19353"/>
                  </a:cubicBezTo>
                  <a:cubicBezTo>
                    <a:pt x="19834" y="16678"/>
                    <a:pt x="17224" y="14557"/>
                    <a:pt x="14223" y="14199"/>
                  </a:cubicBezTo>
                  <a:cubicBezTo>
                    <a:pt x="13922" y="14159"/>
                    <a:pt x="13618" y="14140"/>
                    <a:pt x="13314" y="14140"/>
                  </a:cubicBezTo>
                  <a:cubicBezTo>
                    <a:pt x="10589" y="14140"/>
                    <a:pt x="7845" y="15687"/>
                    <a:pt x="6818" y="18211"/>
                  </a:cubicBezTo>
                  <a:cubicBezTo>
                    <a:pt x="6786" y="13220"/>
                    <a:pt x="6786" y="8229"/>
                    <a:pt x="6753" y="3238"/>
                  </a:cubicBezTo>
                  <a:cubicBezTo>
                    <a:pt x="6753" y="2619"/>
                    <a:pt x="6753" y="1966"/>
                    <a:pt x="6459" y="1412"/>
                  </a:cubicBezTo>
                  <a:cubicBezTo>
                    <a:pt x="5978" y="482"/>
                    <a:pt x="4619" y="0"/>
                    <a:pt x="328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p:nvPr/>
          </p:nvSpPr>
          <p:spPr>
            <a:xfrm>
              <a:off x="3671350" y="4386550"/>
              <a:ext cx="520325" cy="639375"/>
            </a:xfrm>
            <a:custGeom>
              <a:avLst/>
              <a:gdLst/>
              <a:ahLst/>
              <a:cxnLst/>
              <a:rect l="l" t="t" r="r" b="b"/>
              <a:pathLst>
                <a:path w="20813" h="25575" extrusionOk="0">
                  <a:moveTo>
                    <a:pt x="11320" y="0"/>
                  </a:moveTo>
                  <a:cubicBezTo>
                    <a:pt x="4894" y="0"/>
                    <a:pt x="1" y="4012"/>
                    <a:pt x="1" y="10700"/>
                  </a:cubicBezTo>
                  <a:lnTo>
                    <a:pt x="1" y="14875"/>
                  </a:lnTo>
                  <a:cubicBezTo>
                    <a:pt x="1" y="21660"/>
                    <a:pt x="4861" y="25574"/>
                    <a:pt x="11352" y="25574"/>
                  </a:cubicBezTo>
                  <a:cubicBezTo>
                    <a:pt x="13734" y="25574"/>
                    <a:pt x="15756" y="25118"/>
                    <a:pt x="17452" y="24237"/>
                  </a:cubicBezTo>
                  <a:cubicBezTo>
                    <a:pt x="19540" y="23128"/>
                    <a:pt x="20812" y="21236"/>
                    <a:pt x="19181" y="19148"/>
                  </a:cubicBezTo>
                  <a:cubicBezTo>
                    <a:pt x="18619" y="18430"/>
                    <a:pt x="18005" y="18168"/>
                    <a:pt x="17361" y="18168"/>
                  </a:cubicBezTo>
                  <a:cubicBezTo>
                    <a:pt x="16658" y="18168"/>
                    <a:pt x="15918" y="18480"/>
                    <a:pt x="15169" y="18855"/>
                  </a:cubicBezTo>
                  <a:cubicBezTo>
                    <a:pt x="14158" y="19376"/>
                    <a:pt x="13081" y="19605"/>
                    <a:pt x="11874" y="19605"/>
                  </a:cubicBezTo>
                  <a:cubicBezTo>
                    <a:pt x="8482" y="19605"/>
                    <a:pt x="6753" y="18039"/>
                    <a:pt x="6753" y="14842"/>
                  </a:cubicBezTo>
                  <a:lnTo>
                    <a:pt x="6753" y="10700"/>
                  </a:lnTo>
                  <a:cubicBezTo>
                    <a:pt x="6753" y="7535"/>
                    <a:pt x="8449" y="5937"/>
                    <a:pt x="11842" y="5937"/>
                  </a:cubicBezTo>
                  <a:cubicBezTo>
                    <a:pt x="13734" y="5937"/>
                    <a:pt x="15267" y="7340"/>
                    <a:pt x="16996" y="7340"/>
                  </a:cubicBezTo>
                  <a:cubicBezTo>
                    <a:pt x="18561" y="7340"/>
                    <a:pt x="19670" y="5448"/>
                    <a:pt x="19670" y="4045"/>
                  </a:cubicBezTo>
                  <a:cubicBezTo>
                    <a:pt x="19670" y="751"/>
                    <a:pt x="13603" y="0"/>
                    <a:pt x="1132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3"/>
          <p:cNvGrpSpPr/>
          <p:nvPr/>
        </p:nvGrpSpPr>
        <p:grpSpPr>
          <a:xfrm>
            <a:off x="8570789" y="4180076"/>
            <a:ext cx="346769" cy="384284"/>
            <a:chOff x="1446125" y="238125"/>
            <a:chExt cx="4717950" cy="5228350"/>
          </a:xfrm>
        </p:grpSpPr>
        <p:sp>
          <p:nvSpPr>
            <p:cNvPr id="281" name="Google Shape;281;p33"/>
            <p:cNvSpPr/>
            <p:nvPr/>
          </p:nvSpPr>
          <p:spPr>
            <a:xfrm>
              <a:off x="2408075" y="1203150"/>
              <a:ext cx="2368800" cy="1600900"/>
            </a:xfrm>
            <a:custGeom>
              <a:avLst/>
              <a:gdLst/>
              <a:ahLst/>
              <a:cxnLst/>
              <a:rect l="l" t="t" r="r" b="b"/>
              <a:pathLst>
                <a:path w="94752" h="64036" extrusionOk="0">
                  <a:moveTo>
                    <a:pt x="46543" y="0"/>
                  </a:moveTo>
                  <a:cubicBezTo>
                    <a:pt x="45195" y="0"/>
                    <a:pt x="44019" y="883"/>
                    <a:pt x="43627" y="2182"/>
                  </a:cubicBezTo>
                  <a:lnTo>
                    <a:pt x="28358" y="52498"/>
                  </a:lnTo>
                  <a:lnTo>
                    <a:pt x="18971" y="32646"/>
                  </a:lnTo>
                  <a:cubicBezTo>
                    <a:pt x="18481" y="31592"/>
                    <a:pt x="17402" y="30906"/>
                    <a:pt x="16201" y="30906"/>
                  </a:cubicBezTo>
                  <a:lnTo>
                    <a:pt x="3065" y="30906"/>
                  </a:lnTo>
                  <a:cubicBezTo>
                    <a:pt x="1373" y="30906"/>
                    <a:pt x="1" y="32278"/>
                    <a:pt x="1" y="33969"/>
                  </a:cubicBezTo>
                  <a:cubicBezTo>
                    <a:pt x="1" y="35661"/>
                    <a:pt x="1373" y="37033"/>
                    <a:pt x="3065" y="37033"/>
                  </a:cubicBezTo>
                  <a:lnTo>
                    <a:pt x="14265" y="37033"/>
                  </a:lnTo>
                  <a:lnTo>
                    <a:pt x="26201" y="62277"/>
                  </a:lnTo>
                  <a:cubicBezTo>
                    <a:pt x="26761" y="63465"/>
                    <a:pt x="27863" y="64035"/>
                    <a:pt x="28963" y="64035"/>
                  </a:cubicBezTo>
                  <a:cubicBezTo>
                    <a:pt x="30223" y="64035"/>
                    <a:pt x="31480" y="63287"/>
                    <a:pt x="31911" y="61860"/>
                  </a:cubicBezTo>
                  <a:lnTo>
                    <a:pt x="48822" y="6128"/>
                  </a:lnTo>
                  <a:lnTo>
                    <a:pt x="91688" y="6128"/>
                  </a:lnTo>
                  <a:cubicBezTo>
                    <a:pt x="93379" y="6128"/>
                    <a:pt x="94752" y="4755"/>
                    <a:pt x="94752" y="3064"/>
                  </a:cubicBezTo>
                  <a:cubicBezTo>
                    <a:pt x="94752" y="1373"/>
                    <a:pt x="93379" y="0"/>
                    <a:pt x="9168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754225" y="1788450"/>
              <a:ext cx="1030000" cy="1015600"/>
            </a:xfrm>
            <a:custGeom>
              <a:avLst/>
              <a:gdLst/>
              <a:ahLst/>
              <a:cxnLst/>
              <a:rect l="l" t="t" r="r" b="b"/>
              <a:pathLst>
                <a:path w="41200" h="40624" extrusionOk="0">
                  <a:moveTo>
                    <a:pt x="3346" y="0"/>
                  </a:moveTo>
                  <a:cubicBezTo>
                    <a:pt x="2562" y="0"/>
                    <a:pt x="1778" y="301"/>
                    <a:pt x="1177" y="901"/>
                  </a:cubicBezTo>
                  <a:cubicBezTo>
                    <a:pt x="1" y="2102"/>
                    <a:pt x="1" y="4038"/>
                    <a:pt x="1177" y="5239"/>
                  </a:cubicBezTo>
                  <a:lnTo>
                    <a:pt x="16275" y="20312"/>
                  </a:lnTo>
                  <a:lnTo>
                    <a:pt x="1177" y="35409"/>
                  </a:lnTo>
                  <a:cubicBezTo>
                    <a:pt x="1" y="36586"/>
                    <a:pt x="1" y="38546"/>
                    <a:pt x="1177" y="39723"/>
                  </a:cubicBezTo>
                  <a:cubicBezTo>
                    <a:pt x="1778" y="40323"/>
                    <a:pt x="2562" y="40624"/>
                    <a:pt x="3346" y="40624"/>
                  </a:cubicBezTo>
                  <a:cubicBezTo>
                    <a:pt x="4130" y="40624"/>
                    <a:pt x="4915" y="40323"/>
                    <a:pt x="5515" y="39723"/>
                  </a:cubicBezTo>
                  <a:lnTo>
                    <a:pt x="20588" y="24650"/>
                  </a:lnTo>
                  <a:lnTo>
                    <a:pt x="35685" y="39723"/>
                  </a:lnTo>
                  <a:cubicBezTo>
                    <a:pt x="36286" y="40323"/>
                    <a:pt x="37070" y="40624"/>
                    <a:pt x="37855" y="40624"/>
                  </a:cubicBezTo>
                  <a:cubicBezTo>
                    <a:pt x="38639" y="40624"/>
                    <a:pt x="39423" y="40323"/>
                    <a:pt x="40024" y="39723"/>
                  </a:cubicBezTo>
                  <a:cubicBezTo>
                    <a:pt x="41200" y="38546"/>
                    <a:pt x="41200" y="36586"/>
                    <a:pt x="40024" y="35409"/>
                  </a:cubicBezTo>
                  <a:lnTo>
                    <a:pt x="24926" y="20312"/>
                  </a:lnTo>
                  <a:lnTo>
                    <a:pt x="40024" y="5239"/>
                  </a:lnTo>
                  <a:cubicBezTo>
                    <a:pt x="41200" y="4038"/>
                    <a:pt x="41200" y="2102"/>
                    <a:pt x="40024" y="901"/>
                  </a:cubicBezTo>
                  <a:cubicBezTo>
                    <a:pt x="39423" y="301"/>
                    <a:pt x="38639" y="0"/>
                    <a:pt x="37855" y="0"/>
                  </a:cubicBezTo>
                  <a:cubicBezTo>
                    <a:pt x="37070" y="0"/>
                    <a:pt x="36286" y="301"/>
                    <a:pt x="35685" y="901"/>
                  </a:cubicBezTo>
                  <a:lnTo>
                    <a:pt x="20588" y="15974"/>
                  </a:lnTo>
                  <a:lnTo>
                    <a:pt x="5515" y="901"/>
                  </a:lnTo>
                  <a:cubicBezTo>
                    <a:pt x="4915" y="301"/>
                    <a:pt x="4130" y="0"/>
                    <a:pt x="334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1446125" y="238125"/>
              <a:ext cx="4717950" cy="5228350"/>
            </a:xfrm>
            <a:custGeom>
              <a:avLst/>
              <a:gdLst/>
              <a:ahLst/>
              <a:cxnLst/>
              <a:rect l="l" t="t" r="r" b="b"/>
              <a:pathLst>
                <a:path w="188718" h="209134" extrusionOk="0">
                  <a:moveTo>
                    <a:pt x="58552" y="125730"/>
                  </a:moveTo>
                  <a:lnTo>
                    <a:pt x="58552" y="137837"/>
                  </a:lnTo>
                  <a:lnTo>
                    <a:pt x="58527" y="138009"/>
                  </a:lnTo>
                  <a:cubicBezTo>
                    <a:pt x="58454" y="139210"/>
                    <a:pt x="57449" y="140190"/>
                    <a:pt x="56223" y="140190"/>
                  </a:cubicBezTo>
                  <a:lnTo>
                    <a:pt x="29141" y="140190"/>
                  </a:lnTo>
                  <a:cubicBezTo>
                    <a:pt x="27940" y="140190"/>
                    <a:pt x="26935" y="139283"/>
                    <a:pt x="26837" y="138107"/>
                  </a:cubicBezTo>
                  <a:cubicBezTo>
                    <a:pt x="26837" y="138082"/>
                    <a:pt x="26837" y="138033"/>
                    <a:pt x="26837" y="138009"/>
                  </a:cubicBezTo>
                  <a:lnTo>
                    <a:pt x="26813" y="125730"/>
                  </a:lnTo>
                  <a:close/>
                  <a:moveTo>
                    <a:pt x="73919" y="141244"/>
                  </a:moveTo>
                  <a:lnTo>
                    <a:pt x="61052" y="190335"/>
                  </a:lnTo>
                  <a:lnTo>
                    <a:pt x="49312" y="190335"/>
                  </a:lnTo>
                  <a:lnTo>
                    <a:pt x="61297" y="144626"/>
                  </a:lnTo>
                  <a:cubicBezTo>
                    <a:pt x="62424" y="143744"/>
                    <a:pt x="63355" y="142617"/>
                    <a:pt x="63968" y="141244"/>
                  </a:cubicBezTo>
                  <a:close/>
                  <a:moveTo>
                    <a:pt x="126539" y="141244"/>
                  </a:moveTo>
                  <a:lnTo>
                    <a:pt x="139406" y="190335"/>
                  </a:lnTo>
                  <a:lnTo>
                    <a:pt x="127666" y="190335"/>
                  </a:lnTo>
                  <a:lnTo>
                    <a:pt x="114799" y="141244"/>
                  </a:lnTo>
                  <a:close/>
                  <a:moveTo>
                    <a:pt x="62890" y="196462"/>
                  </a:moveTo>
                  <a:cubicBezTo>
                    <a:pt x="64115" y="196462"/>
                    <a:pt x="65144" y="197467"/>
                    <a:pt x="65144" y="198717"/>
                  </a:cubicBezTo>
                  <a:lnTo>
                    <a:pt x="65144" y="200751"/>
                  </a:lnTo>
                  <a:cubicBezTo>
                    <a:pt x="65144" y="202001"/>
                    <a:pt x="64115" y="203006"/>
                    <a:pt x="62890" y="203006"/>
                  </a:cubicBezTo>
                  <a:lnTo>
                    <a:pt x="42229" y="203006"/>
                  </a:lnTo>
                  <a:cubicBezTo>
                    <a:pt x="40979" y="203006"/>
                    <a:pt x="39974" y="202001"/>
                    <a:pt x="39974" y="200751"/>
                  </a:cubicBezTo>
                  <a:lnTo>
                    <a:pt x="39974" y="198717"/>
                  </a:lnTo>
                  <a:cubicBezTo>
                    <a:pt x="39974" y="197467"/>
                    <a:pt x="40979" y="196462"/>
                    <a:pt x="42229" y="196462"/>
                  </a:cubicBezTo>
                  <a:close/>
                  <a:moveTo>
                    <a:pt x="146489" y="196462"/>
                  </a:moveTo>
                  <a:cubicBezTo>
                    <a:pt x="147739" y="196462"/>
                    <a:pt x="148744" y="197467"/>
                    <a:pt x="148744" y="198717"/>
                  </a:cubicBezTo>
                  <a:lnTo>
                    <a:pt x="148744" y="200751"/>
                  </a:lnTo>
                  <a:cubicBezTo>
                    <a:pt x="148744" y="202001"/>
                    <a:pt x="147739" y="203006"/>
                    <a:pt x="146489" y="203006"/>
                  </a:cubicBezTo>
                  <a:lnTo>
                    <a:pt x="125828" y="203006"/>
                  </a:lnTo>
                  <a:cubicBezTo>
                    <a:pt x="124578" y="203006"/>
                    <a:pt x="123573" y="202001"/>
                    <a:pt x="123573" y="200751"/>
                  </a:cubicBezTo>
                  <a:lnTo>
                    <a:pt x="123573" y="198717"/>
                  </a:lnTo>
                  <a:cubicBezTo>
                    <a:pt x="123573" y="197467"/>
                    <a:pt x="124603" y="196462"/>
                    <a:pt x="125828" y="196462"/>
                  </a:cubicBezTo>
                  <a:close/>
                  <a:moveTo>
                    <a:pt x="10760" y="0"/>
                  </a:moveTo>
                  <a:cubicBezTo>
                    <a:pt x="4828" y="0"/>
                    <a:pt x="0" y="4828"/>
                    <a:pt x="0" y="10784"/>
                  </a:cubicBezTo>
                  <a:lnTo>
                    <a:pt x="0" y="130460"/>
                  </a:lnTo>
                  <a:cubicBezTo>
                    <a:pt x="0" y="136416"/>
                    <a:pt x="4828" y="141244"/>
                    <a:pt x="10760" y="141244"/>
                  </a:cubicBezTo>
                  <a:lnTo>
                    <a:pt x="21396" y="141244"/>
                  </a:lnTo>
                  <a:cubicBezTo>
                    <a:pt x="22720" y="144234"/>
                    <a:pt x="25685" y="146317"/>
                    <a:pt x="29141" y="146317"/>
                  </a:cubicBezTo>
                  <a:lnTo>
                    <a:pt x="54508" y="146317"/>
                  </a:lnTo>
                  <a:lnTo>
                    <a:pt x="42964" y="190335"/>
                  </a:lnTo>
                  <a:lnTo>
                    <a:pt x="42229" y="190335"/>
                  </a:lnTo>
                  <a:cubicBezTo>
                    <a:pt x="37597" y="190335"/>
                    <a:pt x="33847" y="194085"/>
                    <a:pt x="33847" y="198717"/>
                  </a:cubicBezTo>
                  <a:lnTo>
                    <a:pt x="33847" y="200751"/>
                  </a:lnTo>
                  <a:cubicBezTo>
                    <a:pt x="33847" y="205384"/>
                    <a:pt x="37597" y="209133"/>
                    <a:pt x="42229" y="209133"/>
                  </a:cubicBezTo>
                  <a:lnTo>
                    <a:pt x="62890" y="209133"/>
                  </a:lnTo>
                  <a:cubicBezTo>
                    <a:pt x="67497" y="209133"/>
                    <a:pt x="71272" y="205384"/>
                    <a:pt x="71272" y="200751"/>
                  </a:cubicBezTo>
                  <a:lnTo>
                    <a:pt x="71272" y="198717"/>
                  </a:lnTo>
                  <a:cubicBezTo>
                    <a:pt x="71272" y="195605"/>
                    <a:pt x="69581" y="192909"/>
                    <a:pt x="67081" y="191463"/>
                  </a:cubicBezTo>
                  <a:lnTo>
                    <a:pt x="80242" y="141244"/>
                  </a:lnTo>
                  <a:lnTo>
                    <a:pt x="108451" y="141244"/>
                  </a:lnTo>
                  <a:lnTo>
                    <a:pt x="121637" y="191463"/>
                  </a:lnTo>
                  <a:cubicBezTo>
                    <a:pt x="119137" y="192909"/>
                    <a:pt x="117446" y="195605"/>
                    <a:pt x="117446" y="198717"/>
                  </a:cubicBezTo>
                  <a:lnTo>
                    <a:pt x="117446" y="200751"/>
                  </a:lnTo>
                  <a:cubicBezTo>
                    <a:pt x="117446" y="205384"/>
                    <a:pt x="121221" y="209133"/>
                    <a:pt x="125828" y="209133"/>
                  </a:cubicBezTo>
                  <a:lnTo>
                    <a:pt x="146489" y="209133"/>
                  </a:lnTo>
                  <a:cubicBezTo>
                    <a:pt x="151121" y="209133"/>
                    <a:pt x="154871" y="205384"/>
                    <a:pt x="154871" y="200751"/>
                  </a:cubicBezTo>
                  <a:lnTo>
                    <a:pt x="154871" y="198717"/>
                  </a:lnTo>
                  <a:cubicBezTo>
                    <a:pt x="154871" y="194085"/>
                    <a:pt x="151121" y="190335"/>
                    <a:pt x="146489" y="190335"/>
                  </a:cubicBezTo>
                  <a:lnTo>
                    <a:pt x="145754" y="190335"/>
                  </a:lnTo>
                  <a:lnTo>
                    <a:pt x="132862" y="141244"/>
                  </a:lnTo>
                  <a:lnTo>
                    <a:pt x="177934" y="141244"/>
                  </a:lnTo>
                  <a:cubicBezTo>
                    <a:pt x="183889" y="141244"/>
                    <a:pt x="188718" y="136416"/>
                    <a:pt x="188718" y="130460"/>
                  </a:cubicBezTo>
                  <a:lnTo>
                    <a:pt x="188718" y="10784"/>
                  </a:lnTo>
                  <a:cubicBezTo>
                    <a:pt x="188718" y="4828"/>
                    <a:pt x="183889" y="0"/>
                    <a:pt x="177934" y="0"/>
                  </a:cubicBezTo>
                  <a:lnTo>
                    <a:pt x="101515" y="0"/>
                  </a:lnTo>
                  <a:cubicBezTo>
                    <a:pt x="99800" y="0"/>
                    <a:pt x="98452" y="1372"/>
                    <a:pt x="98452" y="3064"/>
                  </a:cubicBezTo>
                  <a:cubicBezTo>
                    <a:pt x="98452" y="4755"/>
                    <a:pt x="99800" y="6127"/>
                    <a:pt x="101515" y="6127"/>
                  </a:cubicBezTo>
                  <a:lnTo>
                    <a:pt x="177934" y="6127"/>
                  </a:lnTo>
                  <a:cubicBezTo>
                    <a:pt x="180507" y="6127"/>
                    <a:pt x="182591" y="8210"/>
                    <a:pt x="182591" y="10784"/>
                  </a:cubicBezTo>
                  <a:lnTo>
                    <a:pt x="182591" y="130460"/>
                  </a:lnTo>
                  <a:cubicBezTo>
                    <a:pt x="182591" y="133034"/>
                    <a:pt x="180507" y="135117"/>
                    <a:pt x="177934" y="135117"/>
                  </a:cubicBezTo>
                  <a:lnTo>
                    <a:pt x="64679" y="135117"/>
                  </a:lnTo>
                  <a:lnTo>
                    <a:pt x="64679" y="128549"/>
                  </a:lnTo>
                  <a:lnTo>
                    <a:pt x="170312" y="128549"/>
                  </a:lnTo>
                  <a:cubicBezTo>
                    <a:pt x="173473" y="128549"/>
                    <a:pt x="176022" y="126000"/>
                    <a:pt x="176022" y="122838"/>
                  </a:cubicBezTo>
                  <a:lnTo>
                    <a:pt x="176022" y="78722"/>
                  </a:lnTo>
                  <a:cubicBezTo>
                    <a:pt x="176022" y="77031"/>
                    <a:pt x="174650" y="75659"/>
                    <a:pt x="172959" y="75659"/>
                  </a:cubicBezTo>
                  <a:cubicBezTo>
                    <a:pt x="171267" y="75659"/>
                    <a:pt x="169895" y="77031"/>
                    <a:pt x="169895" y="78722"/>
                  </a:cubicBezTo>
                  <a:lnTo>
                    <a:pt x="169895" y="122421"/>
                  </a:lnTo>
                  <a:lnTo>
                    <a:pt x="63821" y="122421"/>
                  </a:lnTo>
                  <a:cubicBezTo>
                    <a:pt x="62792" y="120730"/>
                    <a:pt x="60904" y="119603"/>
                    <a:pt x="58821" y="119603"/>
                  </a:cubicBezTo>
                  <a:lnTo>
                    <a:pt x="26543" y="119603"/>
                  </a:lnTo>
                  <a:cubicBezTo>
                    <a:pt x="24460" y="119603"/>
                    <a:pt x="22573" y="120730"/>
                    <a:pt x="21543" y="122421"/>
                  </a:cubicBezTo>
                  <a:lnTo>
                    <a:pt x="18798" y="122421"/>
                  </a:lnTo>
                  <a:lnTo>
                    <a:pt x="18798" y="18823"/>
                  </a:lnTo>
                  <a:lnTo>
                    <a:pt x="169895" y="18823"/>
                  </a:lnTo>
                  <a:lnTo>
                    <a:pt x="169895" y="64434"/>
                  </a:lnTo>
                  <a:cubicBezTo>
                    <a:pt x="169895" y="66125"/>
                    <a:pt x="171267" y="67497"/>
                    <a:pt x="172959" y="67497"/>
                  </a:cubicBezTo>
                  <a:cubicBezTo>
                    <a:pt x="174650" y="67497"/>
                    <a:pt x="176022" y="66125"/>
                    <a:pt x="176022" y="64434"/>
                  </a:cubicBezTo>
                  <a:lnTo>
                    <a:pt x="176022" y="18406"/>
                  </a:lnTo>
                  <a:cubicBezTo>
                    <a:pt x="176022" y="15244"/>
                    <a:pt x="173473" y="12696"/>
                    <a:pt x="170312" y="12696"/>
                  </a:cubicBezTo>
                  <a:lnTo>
                    <a:pt x="18406" y="12696"/>
                  </a:lnTo>
                  <a:cubicBezTo>
                    <a:pt x="15245" y="12696"/>
                    <a:pt x="12671" y="15244"/>
                    <a:pt x="12671" y="18406"/>
                  </a:cubicBezTo>
                  <a:lnTo>
                    <a:pt x="12671" y="122838"/>
                  </a:lnTo>
                  <a:cubicBezTo>
                    <a:pt x="12671" y="126000"/>
                    <a:pt x="15245" y="128549"/>
                    <a:pt x="18406" y="128549"/>
                  </a:cubicBezTo>
                  <a:lnTo>
                    <a:pt x="20686" y="128549"/>
                  </a:lnTo>
                  <a:lnTo>
                    <a:pt x="20686" y="135117"/>
                  </a:lnTo>
                  <a:lnTo>
                    <a:pt x="10760" y="135117"/>
                  </a:lnTo>
                  <a:cubicBezTo>
                    <a:pt x="8211" y="135117"/>
                    <a:pt x="6127" y="133034"/>
                    <a:pt x="6127" y="130460"/>
                  </a:cubicBezTo>
                  <a:lnTo>
                    <a:pt x="6127" y="10784"/>
                  </a:lnTo>
                  <a:cubicBezTo>
                    <a:pt x="6127" y="8210"/>
                    <a:pt x="8211" y="6127"/>
                    <a:pt x="10760" y="6127"/>
                  </a:cubicBezTo>
                  <a:lnTo>
                    <a:pt x="87202" y="6127"/>
                  </a:lnTo>
                  <a:cubicBezTo>
                    <a:pt x="88893" y="6127"/>
                    <a:pt x="90266" y="4755"/>
                    <a:pt x="90266" y="3064"/>
                  </a:cubicBezTo>
                  <a:cubicBezTo>
                    <a:pt x="90266" y="1372"/>
                    <a:pt x="88893" y="0"/>
                    <a:pt x="8720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3"/>
          <p:cNvSpPr txBox="1">
            <a:spLocks noGrp="1"/>
          </p:cNvSpPr>
          <p:nvPr>
            <p:ph type="ctrTitle"/>
          </p:nvPr>
        </p:nvSpPr>
        <p:spPr>
          <a:xfrm>
            <a:off x="105692" y="419636"/>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b="0" i="0" dirty="0" err="1">
                <a:solidFill>
                  <a:schemeClr val="tx1">
                    <a:lumMod val="75000"/>
                    <a:lumOff val="25000"/>
                  </a:schemeClr>
                </a:solidFill>
                <a:effectLst/>
                <a:latin typeface="Georgia" panose="02040502050405020303" pitchFamily="18" charset="0"/>
              </a:rPr>
              <a:t>Setiap</a:t>
            </a:r>
            <a:r>
              <a:rPr lang="en-US" sz="2400" b="0" i="0" dirty="0">
                <a:solidFill>
                  <a:schemeClr val="tx1">
                    <a:lumMod val="75000"/>
                    <a:lumOff val="25000"/>
                  </a:schemeClr>
                </a:solidFill>
                <a:effectLst/>
                <a:latin typeface="Georgia" panose="02040502050405020303" pitchFamily="18" charset="0"/>
              </a:rPr>
              <a:t> FSA </a:t>
            </a:r>
            <a:r>
              <a:rPr lang="en-US" sz="2400" b="0" i="0" dirty="0" err="1">
                <a:solidFill>
                  <a:schemeClr val="tx1">
                    <a:lumMod val="75000"/>
                    <a:lumOff val="25000"/>
                  </a:schemeClr>
                </a:solidFill>
                <a:effectLst/>
                <a:latin typeface="Georgia" panose="02040502050405020303" pitchFamily="18" charset="0"/>
              </a:rPr>
              <a:t>memiliki</a:t>
            </a:r>
            <a:r>
              <a:rPr lang="en-US" sz="2400" b="0" i="0" dirty="0">
                <a:solidFill>
                  <a:schemeClr val="tx1">
                    <a:lumMod val="75000"/>
                    <a:lumOff val="25000"/>
                  </a:schemeClr>
                </a:solidFill>
                <a:effectLst/>
                <a:latin typeface="Georgia" panose="02040502050405020303" pitchFamily="18" charset="0"/>
              </a:rPr>
              <a:t>:</a:t>
            </a:r>
            <a:endParaRPr dirty="0"/>
          </a:p>
        </p:txBody>
      </p:sp>
      <p:cxnSp>
        <p:nvCxnSpPr>
          <p:cNvPr id="285" name="Google Shape;285;p33"/>
          <p:cNvCxnSpPr/>
          <p:nvPr/>
        </p:nvCxnSpPr>
        <p:spPr>
          <a:xfrm>
            <a:off x="2067939" y="3695738"/>
            <a:ext cx="2418300" cy="0"/>
          </a:xfrm>
          <a:prstGeom prst="straightConnector1">
            <a:avLst/>
          </a:prstGeom>
          <a:noFill/>
          <a:ln w="19050" cap="flat" cmpd="sng">
            <a:solidFill>
              <a:srgbClr val="5B72B7"/>
            </a:solidFill>
            <a:prstDash val="solid"/>
            <a:round/>
            <a:headEnd type="none" w="med" len="med"/>
            <a:tailEnd type="none" w="med" len="med"/>
          </a:ln>
        </p:spPr>
      </p:cxnSp>
      <p:cxnSp>
        <p:nvCxnSpPr>
          <p:cNvPr id="286" name="Google Shape;286;p33"/>
          <p:cNvCxnSpPr/>
          <p:nvPr/>
        </p:nvCxnSpPr>
        <p:spPr>
          <a:xfrm>
            <a:off x="4486239" y="3695738"/>
            <a:ext cx="2398500" cy="0"/>
          </a:xfrm>
          <a:prstGeom prst="straightConnector1">
            <a:avLst/>
          </a:prstGeom>
          <a:noFill/>
          <a:ln w="19050" cap="flat" cmpd="sng">
            <a:solidFill>
              <a:srgbClr val="5B72B7"/>
            </a:solidFill>
            <a:prstDash val="solid"/>
            <a:round/>
            <a:headEnd type="none" w="med" len="med"/>
            <a:tailEnd type="none" w="med" len="med"/>
          </a:ln>
        </p:spPr>
      </p:cxnSp>
      <p:grpSp>
        <p:nvGrpSpPr>
          <p:cNvPr id="288" name="Google Shape;288;p33"/>
          <p:cNvGrpSpPr/>
          <p:nvPr/>
        </p:nvGrpSpPr>
        <p:grpSpPr>
          <a:xfrm>
            <a:off x="8506037" y="235813"/>
            <a:ext cx="365433" cy="355623"/>
            <a:chOff x="1190175" y="307975"/>
            <a:chExt cx="5213025" cy="5073075"/>
          </a:xfrm>
        </p:grpSpPr>
        <p:sp>
          <p:nvSpPr>
            <p:cNvPr id="289" name="Google Shape;289;p33"/>
            <p:cNvSpPr/>
            <p:nvPr/>
          </p:nvSpPr>
          <p:spPr>
            <a:xfrm>
              <a:off x="2771375" y="307975"/>
              <a:ext cx="3631825" cy="3660475"/>
            </a:xfrm>
            <a:custGeom>
              <a:avLst/>
              <a:gdLst/>
              <a:ahLst/>
              <a:cxnLst/>
              <a:rect l="l" t="t" r="r" b="b"/>
              <a:pathLst>
                <a:path w="145273" h="146419" extrusionOk="0">
                  <a:moveTo>
                    <a:pt x="19060" y="10054"/>
                  </a:moveTo>
                  <a:lnTo>
                    <a:pt x="121528" y="65849"/>
                  </a:lnTo>
                  <a:lnTo>
                    <a:pt x="121528" y="65849"/>
                  </a:lnTo>
                  <a:lnTo>
                    <a:pt x="29956" y="48138"/>
                  </a:lnTo>
                  <a:lnTo>
                    <a:pt x="19060" y="10054"/>
                  </a:lnTo>
                  <a:close/>
                  <a:moveTo>
                    <a:pt x="28359" y="54598"/>
                  </a:moveTo>
                  <a:lnTo>
                    <a:pt x="107224" y="69895"/>
                  </a:lnTo>
                  <a:lnTo>
                    <a:pt x="40959" y="69895"/>
                  </a:lnTo>
                  <a:cubicBezTo>
                    <a:pt x="39113" y="69895"/>
                    <a:pt x="37623" y="71386"/>
                    <a:pt x="37623" y="73196"/>
                  </a:cubicBezTo>
                  <a:cubicBezTo>
                    <a:pt x="37623" y="75042"/>
                    <a:pt x="39113" y="76533"/>
                    <a:pt x="40959" y="76533"/>
                  </a:cubicBezTo>
                  <a:lnTo>
                    <a:pt x="107224" y="76533"/>
                  </a:lnTo>
                  <a:lnTo>
                    <a:pt x="28359" y="91795"/>
                  </a:lnTo>
                  <a:lnTo>
                    <a:pt x="11819" y="76533"/>
                  </a:lnTo>
                  <a:lnTo>
                    <a:pt x="27330" y="76533"/>
                  </a:lnTo>
                  <a:cubicBezTo>
                    <a:pt x="29175" y="76533"/>
                    <a:pt x="30666" y="75042"/>
                    <a:pt x="30666" y="73196"/>
                  </a:cubicBezTo>
                  <a:cubicBezTo>
                    <a:pt x="30666" y="71386"/>
                    <a:pt x="29175" y="69895"/>
                    <a:pt x="27330" y="69895"/>
                  </a:cubicBezTo>
                  <a:lnTo>
                    <a:pt x="11819" y="69895"/>
                  </a:lnTo>
                  <a:lnTo>
                    <a:pt x="28359" y="54598"/>
                  </a:lnTo>
                  <a:close/>
                  <a:moveTo>
                    <a:pt x="121528" y="80543"/>
                  </a:moveTo>
                  <a:lnTo>
                    <a:pt x="19060" y="136374"/>
                  </a:lnTo>
                  <a:lnTo>
                    <a:pt x="29956" y="98290"/>
                  </a:lnTo>
                  <a:lnTo>
                    <a:pt x="121528" y="80543"/>
                  </a:lnTo>
                  <a:close/>
                  <a:moveTo>
                    <a:pt x="13702" y="1"/>
                  </a:moveTo>
                  <a:cubicBezTo>
                    <a:pt x="12958" y="1"/>
                    <a:pt x="12223" y="247"/>
                    <a:pt x="11606" y="720"/>
                  </a:cubicBezTo>
                  <a:cubicBezTo>
                    <a:pt x="10577" y="1572"/>
                    <a:pt x="10116" y="2956"/>
                    <a:pt x="10506" y="4234"/>
                  </a:cubicBezTo>
                  <a:lnTo>
                    <a:pt x="23567" y="49984"/>
                  </a:lnTo>
                  <a:lnTo>
                    <a:pt x="1065" y="70783"/>
                  </a:lnTo>
                  <a:cubicBezTo>
                    <a:pt x="1029" y="70783"/>
                    <a:pt x="1029" y="70783"/>
                    <a:pt x="1029" y="70818"/>
                  </a:cubicBezTo>
                  <a:cubicBezTo>
                    <a:pt x="958" y="70854"/>
                    <a:pt x="923" y="70889"/>
                    <a:pt x="887" y="70960"/>
                  </a:cubicBezTo>
                  <a:cubicBezTo>
                    <a:pt x="852" y="70996"/>
                    <a:pt x="817" y="71031"/>
                    <a:pt x="781" y="71067"/>
                  </a:cubicBezTo>
                  <a:cubicBezTo>
                    <a:pt x="746" y="71102"/>
                    <a:pt x="710" y="71173"/>
                    <a:pt x="675" y="71209"/>
                  </a:cubicBezTo>
                  <a:cubicBezTo>
                    <a:pt x="639" y="71244"/>
                    <a:pt x="604" y="71280"/>
                    <a:pt x="568" y="71315"/>
                  </a:cubicBezTo>
                  <a:cubicBezTo>
                    <a:pt x="533" y="71386"/>
                    <a:pt x="497" y="71422"/>
                    <a:pt x="462" y="71493"/>
                  </a:cubicBezTo>
                  <a:cubicBezTo>
                    <a:pt x="462" y="71528"/>
                    <a:pt x="426" y="71564"/>
                    <a:pt x="426" y="71599"/>
                  </a:cubicBezTo>
                  <a:cubicBezTo>
                    <a:pt x="355" y="71670"/>
                    <a:pt x="320" y="71741"/>
                    <a:pt x="284" y="71812"/>
                  </a:cubicBezTo>
                  <a:cubicBezTo>
                    <a:pt x="284" y="71848"/>
                    <a:pt x="284" y="71883"/>
                    <a:pt x="249" y="71883"/>
                  </a:cubicBezTo>
                  <a:cubicBezTo>
                    <a:pt x="213" y="71990"/>
                    <a:pt x="178" y="72061"/>
                    <a:pt x="142" y="72167"/>
                  </a:cubicBezTo>
                  <a:cubicBezTo>
                    <a:pt x="142" y="72167"/>
                    <a:pt x="142" y="72202"/>
                    <a:pt x="142" y="72202"/>
                  </a:cubicBezTo>
                  <a:cubicBezTo>
                    <a:pt x="107" y="72309"/>
                    <a:pt x="71" y="72415"/>
                    <a:pt x="71" y="72522"/>
                  </a:cubicBezTo>
                  <a:cubicBezTo>
                    <a:pt x="36" y="72628"/>
                    <a:pt x="0" y="72735"/>
                    <a:pt x="0" y="72877"/>
                  </a:cubicBezTo>
                  <a:cubicBezTo>
                    <a:pt x="0" y="72983"/>
                    <a:pt x="0" y="73090"/>
                    <a:pt x="0" y="73196"/>
                  </a:cubicBezTo>
                  <a:cubicBezTo>
                    <a:pt x="0" y="73338"/>
                    <a:pt x="0" y="73445"/>
                    <a:pt x="0" y="73551"/>
                  </a:cubicBezTo>
                  <a:cubicBezTo>
                    <a:pt x="0" y="73658"/>
                    <a:pt x="36" y="73800"/>
                    <a:pt x="71" y="73906"/>
                  </a:cubicBezTo>
                  <a:cubicBezTo>
                    <a:pt x="71" y="74013"/>
                    <a:pt x="107" y="74119"/>
                    <a:pt x="142" y="74226"/>
                  </a:cubicBezTo>
                  <a:cubicBezTo>
                    <a:pt x="142" y="74226"/>
                    <a:pt x="142" y="74226"/>
                    <a:pt x="142" y="74261"/>
                  </a:cubicBezTo>
                  <a:cubicBezTo>
                    <a:pt x="178" y="74332"/>
                    <a:pt x="213" y="74439"/>
                    <a:pt x="249" y="74545"/>
                  </a:cubicBezTo>
                  <a:cubicBezTo>
                    <a:pt x="284" y="74545"/>
                    <a:pt x="284" y="74580"/>
                    <a:pt x="284" y="74580"/>
                  </a:cubicBezTo>
                  <a:cubicBezTo>
                    <a:pt x="320" y="74687"/>
                    <a:pt x="355" y="74758"/>
                    <a:pt x="426" y="74829"/>
                  </a:cubicBezTo>
                  <a:cubicBezTo>
                    <a:pt x="426" y="74864"/>
                    <a:pt x="462" y="74900"/>
                    <a:pt x="462" y="74935"/>
                  </a:cubicBezTo>
                  <a:cubicBezTo>
                    <a:pt x="497" y="74971"/>
                    <a:pt x="533" y="75042"/>
                    <a:pt x="568" y="75113"/>
                  </a:cubicBezTo>
                  <a:cubicBezTo>
                    <a:pt x="604" y="75148"/>
                    <a:pt x="639" y="75184"/>
                    <a:pt x="675" y="75219"/>
                  </a:cubicBezTo>
                  <a:cubicBezTo>
                    <a:pt x="710" y="75255"/>
                    <a:pt x="746" y="75326"/>
                    <a:pt x="781" y="75361"/>
                  </a:cubicBezTo>
                  <a:cubicBezTo>
                    <a:pt x="817" y="75397"/>
                    <a:pt x="852" y="75432"/>
                    <a:pt x="887" y="75468"/>
                  </a:cubicBezTo>
                  <a:cubicBezTo>
                    <a:pt x="923" y="75503"/>
                    <a:pt x="958" y="75574"/>
                    <a:pt x="1029" y="75610"/>
                  </a:cubicBezTo>
                  <a:cubicBezTo>
                    <a:pt x="1029" y="75610"/>
                    <a:pt x="1029" y="75645"/>
                    <a:pt x="1065" y="75645"/>
                  </a:cubicBezTo>
                  <a:lnTo>
                    <a:pt x="23567" y="96444"/>
                  </a:lnTo>
                  <a:lnTo>
                    <a:pt x="10506" y="142159"/>
                  </a:lnTo>
                  <a:cubicBezTo>
                    <a:pt x="10116" y="143472"/>
                    <a:pt x="10577" y="144856"/>
                    <a:pt x="11606" y="145673"/>
                  </a:cubicBezTo>
                  <a:cubicBezTo>
                    <a:pt x="12210" y="146170"/>
                    <a:pt x="12955" y="146418"/>
                    <a:pt x="13700" y="146418"/>
                  </a:cubicBezTo>
                  <a:cubicBezTo>
                    <a:pt x="14233" y="146418"/>
                    <a:pt x="14765" y="146276"/>
                    <a:pt x="15298" y="145992"/>
                  </a:cubicBezTo>
                  <a:lnTo>
                    <a:pt x="143498" y="76142"/>
                  </a:lnTo>
                  <a:cubicBezTo>
                    <a:pt x="143533" y="76142"/>
                    <a:pt x="143569" y="76107"/>
                    <a:pt x="143569" y="76107"/>
                  </a:cubicBezTo>
                  <a:cubicBezTo>
                    <a:pt x="143604" y="76107"/>
                    <a:pt x="143640" y="76071"/>
                    <a:pt x="143675" y="76036"/>
                  </a:cubicBezTo>
                  <a:cubicBezTo>
                    <a:pt x="143746" y="76000"/>
                    <a:pt x="143782" y="76000"/>
                    <a:pt x="143817" y="75965"/>
                  </a:cubicBezTo>
                  <a:cubicBezTo>
                    <a:pt x="143853" y="75929"/>
                    <a:pt x="143853" y="75929"/>
                    <a:pt x="143888" y="75929"/>
                  </a:cubicBezTo>
                  <a:cubicBezTo>
                    <a:pt x="143923" y="75894"/>
                    <a:pt x="143923" y="75858"/>
                    <a:pt x="143959" y="75858"/>
                  </a:cubicBezTo>
                  <a:cubicBezTo>
                    <a:pt x="144030" y="75823"/>
                    <a:pt x="144065" y="75752"/>
                    <a:pt x="144136" y="75716"/>
                  </a:cubicBezTo>
                  <a:cubicBezTo>
                    <a:pt x="144172" y="75681"/>
                    <a:pt x="144207" y="75645"/>
                    <a:pt x="144243" y="75610"/>
                  </a:cubicBezTo>
                  <a:cubicBezTo>
                    <a:pt x="144278" y="75610"/>
                    <a:pt x="144278" y="75574"/>
                    <a:pt x="144278" y="75574"/>
                  </a:cubicBezTo>
                  <a:cubicBezTo>
                    <a:pt x="144314" y="75539"/>
                    <a:pt x="144314" y="75539"/>
                    <a:pt x="144349" y="75503"/>
                  </a:cubicBezTo>
                  <a:cubicBezTo>
                    <a:pt x="144385" y="75468"/>
                    <a:pt x="144456" y="75397"/>
                    <a:pt x="144491" y="75361"/>
                  </a:cubicBezTo>
                  <a:cubicBezTo>
                    <a:pt x="144491" y="75361"/>
                    <a:pt x="144491" y="75326"/>
                    <a:pt x="144527" y="75326"/>
                  </a:cubicBezTo>
                  <a:cubicBezTo>
                    <a:pt x="144527" y="75326"/>
                    <a:pt x="144527" y="75290"/>
                    <a:pt x="144527" y="75290"/>
                  </a:cubicBezTo>
                  <a:cubicBezTo>
                    <a:pt x="144562" y="75290"/>
                    <a:pt x="144562" y="75255"/>
                    <a:pt x="144562" y="75255"/>
                  </a:cubicBezTo>
                  <a:cubicBezTo>
                    <a:pt x="144598" y="75184"/>
                    <a:pt x="144633" y="75148"/>
                    <a:pt x="144669" y="75113"/>
                  </a:cubicBezTo>
                  <a:cubicBezTo>
                    <a:pt x="144704" y="75077"/>
                    <a:pt x="144704" y="75042"/>
                    <a:pt x="144740" y="75006"/>
                  </a:cubicBezTo>
                  <a:cubicBezTo>
                    <a:pt x="144775" y="74971"/>
                    <a:pt x="144775" y="74935"/>
                    <a:pt x="144811" y="74900"/>
                  </a:cubicBezTo>
                  <a:cubicBezTo>
                    <a:pt x="144811" y="74900"/>
                    <a:pt x="144811" y="74864"/>
                    <a:pt x="144846" y="74864"/>
                  </a:cubicBezTo>
                  <a:cubicBezTo>
                    <a:pt x="144846" y="74829"/>
                    <a:pt x="144882" y="74793"/>
                    <a:pt x="144882" y="74758"/>
                  </a:cubicBezTo>
                  <a:cubicBezTo>
                    <a:pt x="144917" y="74687"/>
                    <a:pt x="144953" y="74651"/>
                    <a:pt x="144988" y="74580"/>
                  </a:cubicBezTo>
                  <a:cubicBezTo>
                    <a:pt x="144988" y="74545"/>
                    <a:pt x="145024" y="74510"/>
                    <a:pt x="145024" y="74474"/>
                  </a:cubicBezTo>
                  <a:cubicBezTo>
                    <a:pt x="145059" y="74403"/>
                    <a:pt x="145059" y="74368"/>
                    <a:pt x="145095" y="74297"/>
                  </a:cubicBezTo>
                  <a:cubicBezTo>
                    <a:pt x="145095" y="74261"/>
                    <a:pt x="145095" y="74226"/>
                    <a:pt x="145130" y="74226"/>
                  </a:cubicBezTo>
                  <a:cubicBezTo>
                    <a:pt x="145130" y="74190"/>
                    <a:pt x="145130" y="74190"/>
                    <a:pt x="145130" y="74155"/>
                  </a:cubicBezTo>
                  <a:cubicBezTo>
                    <a:pt x="145130" y="74155"/>
                    <a:pt x="145130" y="74119"/>
                    <a:pt x="145130" y="74119"/>
                  </a:cubicBezTo>
                  <a:cubicBezTo>
                    <a:pt x="145166" y="74084"/>
                    <a:pt x="145166" y="74084"/>
                    <a:pt x="145166" y="74048"/>
                  </a:cubicBezTo>
                  <a:cubicBezTo>
                    <a:pt x="145166" y="74048"/>
                    <a:pt x="145166" y="74048"/>
                    <a:pt x="145166" y="74013"/>
                  </a:cubicBezTo>
                  <a:cubicBezTo>
                    <a:pt x="145166" y="73977"/>
                    <a:pt x="145201" y="73942"/>
                    <a:pt x="145201" y="73871"/>
                  </a:cubicBezTo>
                  <a:cubicBezTo>
                    <a:pt x="145201" y="73835"/>
                    <a:pt x="145201" y="73800"/>
                    <a:pt x="145237" y="73764"/>
                  </a:cubicBezTo>
                  <a:cubicBezTo>
                    <a:pt x="145237" y="73764"/>
                    <a:pt x="145237" y="73729"/>
                    <a:pt x="145237" y="73729"/>
                  </a:cubicBezTo>
                  <a:cubicBezTo>
                    <a:pt x="145237" y="73693"/>
                    <a:pt x="145237" y="73658"/>
                    <a:pt x="145237" y="73622"/>
                  </a:cubicBezTo>
                  <a:cubicBezTo>
                    <a:pt x="145237" y="73622"/>
                    <a:pt x="145237" y="73587"/>
                    <a:pt x="145237" y="73551"/>
                  </a:cubicBezTo>
                  <a:cubicBezTo>
                    <a:pt x="145272" y="73551"/>
                    <a:pt x="145272" y="73551"/>
                    <a:pt x="145272" y="73516"/>
                  </a:cubicBezTo>
                  <a:cubicBezTo>
                    <a:pt x="145272" y="73480"/>
                    <a:pt x="145272" y="73445"/>
                    <a:pt x="145272" y="73409"/>
                  </a:cubicBezTo>
                  <a:cubicBezTo>
                    <a:pt x="145272" y="73338"/>
                    <a:pt x="145272" y="73267"/>
                    <a:pt x="145272" y="73232"/>
                  </a:cubicBezTo>
                  <a:cubicBezTo>
                    <a:pt x="145272" y="73125"/>
                    <a:pt x="145272" y="73090"/>
                    <a:pt x="145272" y="73019"/>
                  </a:cubicBezTo>
                  <a:cubicBezTo>
                    <a:pt x="145272" y="72983"/>
                    <a:pt x="145272" y="72948"/>
                    <a:pt x="145272" y="72877"/>
                  </a:cubicBezTo>
                  <a:lnTo>
                    <a:pt x="145237" y="72877"/>
                  </a:lnTo>
                  <a:cubicBezTo>
                    <a:pt x="145237" y="72841"/>
                    <a:pt x="145237" y="72806"/>
                    <a:pt x="145237" y="72770"/>
                  </a:cubicBezTo>
                  <a:cubicBezTo>
                    <a:pt x="145237" y="72770"/>
                    <a:pt x="145237" y="72735"/>
                    <a:pt x="145237" y="72699"/>
                  </a:cubicBezTo>
                  <a:cubicBezTo>
                    <a:pt x="145237" y="72699"/>
                    <a:pt x="145237" y="72664"/>
                    <a:pt x="145237" y="72664"/>
                  </a:cubicBezTo>
                  <a:cubicBezTo>
                    <a:pt x="145201" y="72628"/>
                    <a:pt x="145201" y="72593"/>
                    <a:pt x="145201" y="72593"/>
                  </a:cubicBezTo>
                  <a:cubicBezTo>
                    <a:pt x="145201" y="72557"/>
                    <a:pt x="145201" y="72557"/>
                    <a:pt x="145201" y="72522"/>
                  </a:cubicBezTo>
                  <a:cubicBezTo>
                    <a:pt x="145201" y="72486"/>
                    <a:pt x="145166" y="72415"/>
                    <a:pt x="145166" y="72380"/>
                  </a:cubicBezTo>
                  <a:cubicBezTo>
                    <a:pt x="145166" y="72344"/>
                    <a:pt x="145166" y="72309"/>
                    <a:pt x="145130" y="72309"/>
                  </a:cubicBezTo>
                  <a:cubicBezTo>
                    <a:pt x="145130" y="72273"/>
                    <a:pt x="145130" y="72273"/>
                    <a:pt x="145130" y="72238"/>
                  </a:cubicBezTo>
                  <a:cubicBezTo>
                    <a:pt x="145130" y="72238"/>
                    <a:pt x="145130" y="72238"/>
                    <a:pt x="145130" y="72202"/>
                  </a:cubicBezTo>
                  <a:cubicBezTo>
                    <a:pt x="145095" y="72202"/>
                    <a:pt x="145095" y="72167"/>
                    <a:pt x="145095" y="72131"/>
                  </a:cubicBezTo>
                  <a:cubicBezTo>
                    <a:pt x="145059" y="72096"/>
                    <a:pt x="145059" y="72061"/>
                    <a:pt x="145059" y="72025"/>
                  </a:cubicBezTo>
                  <a:cubicBezTo>
                    <a:pt x="145024" y="71990"/>
                    <a:pt x="145024" y="71954"/>
                    <a:pt x="145024" y="71919"/>
                  </a:cubicBezTo>
                  <a:cubicBezTo>
                    <a:pt x="144988" y="71883"/>
                    <a:pt x="144953" y="71812"/>
                    <a:pt x="144953" y="71777"/>
                  </a:cubicBezTo>
                  <a:cubicBezTo>
                    <a:pt x="144917" y="71706"/>
                    <a:pt x="144882" y="71670"/>
                    <a:pt x="144882" y="71635"/>
                  </a:cubicBezTo>
                  <a:cubicBezTo>
                    <a:pt x="144846" y="71599"/>
                    <a:pt x="144846" y="71564"/>
                    <a:pt x="144811" y="71564"/>
                  </a:cubicBezTo>
                  <a:cubicBezTo>
                    <a:pt x="144811" y="71528"/>
                    <a:pt x="144775" y="71493"/>
                    <a:pt x="144775" y="71457"/>
                  </a:cubicBezTo>
                  <a:cubicBezTo>
                    <a:pt x="144704" y="71386"/>
                    <a:pt x="144669" y="71280"/>
                    <a:pt x="144598" y="71173"/>
                  </a:cubicBezTo>
                  <a:cubicBezTo>
                    <a:pt x="144562" y="71173"/>
                    <a:pt x="144562" y="71138"/>
                    <a:pt x="144527" y="71138"/>
                  </a:cubicBezTo>
                  <a:cubicBezTo>
                    <a:pt x="144456" y="71031"/>
                    <a:pt x="144385" y="70960"/>
                    <a:pt x="144314" y="70854"/>
                  </a:cubicBezTo>
                  <a:cubicBezTo>
                    <a:pt x="144278" y="70854"/>
                    <a:pt x="144278" y="70854"/>
                    <a:pt x="144278" y="70818"/>
                  </a:cubicBezTo>
                  <a:cubicBezTo>
                    <a:pt x="144243" y="70818"/>
                    <a:pt x="144243" y="70818"/>
                    <a:pt x="144207" y="70783"/>
                  </a:cubicBezTo>
                  <a:cubicBezTo>
                    <a:pt x="144136" y="70712"/>
                    <a:pt x="144065" y="70641"/>
                    <a:pt x="143959" y="70570"/>
                  </a:cubicBezTo>
                  <a:cubicBezTo>
                    <a:pt x="143923" y="70534"/>
                    <a:pt x="143923" y="70534"/>
                    <a:pt x="143888" y="70499"/>
                  </a:cubicBezTo>
                  <a:cubicBezTo>
                    <a:pt x="143817" y="70463"/>
                    <a:pt x="143711" y="70392"/>
                    <a:pt x="143640" y="70357"/>
                  </a:cubicBezTo>
                  <a:cubicBezTo>
                    <a:pt x="143604" y="70321"/>
                    <a:pt x="143569" y="70286"/>
                    <a:pt x="143533" y="70286"/>
                  </a:cubicBezTo>
                  <a:cubicBezTo>
                    <a:pt x="143498" y="70286"/>
                    <a:pt x="15298" y="400"/>
                    <a:pt x="15298" y="400"/>
                  </a:cubicBezTo>
                  <a:cubicBezTo>
                    <a:pt x="14789" y="131"/>
                    <a:pt x="14243" y="1"/>
                    <a:pt x="1370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1217675" y="4044250"/>
              <a:ext cx="229825" cy="327925"/>
            </a:xfrm>
            <a:custGeom>
              <a:avLst/>
              <a:gdLst/>
              <a:ahLst/>
              <a:cxnLst/>
              <a:rect l="l" t="t" r="r" b="b"/>
              <a:pathLst>
                <a:path w="9193" h="13117" extrusionOk="0">
                  <a:moveTo>
                    <a:pt x="3676" y="1"/>
                  </a:moveTo>
                  <a:cubicBezTo>
                    <a:pt x="3424" y="1"/>
                    <a:pt x="3168" y="30"/>
                    <a:pt x="2911" y="90"/>
                  </a:cubicBezTo>
                  <a:cubicBezTo>
                    <a:pt x="1136" y="481"/>
                    <a:pt x="0" y="2256"/>
                    <a:pt x="391" y="4030"/>
                  </a:cubicBezTo>
                  <a:cubicBezTo>
                    <a:pt x="888" y="6337"/>
                    <a:pt x="1562" y="8644"/>
                    <a:pt x="2307" y="10880"/>
                  </a:cubicBezTo>
                  <a:cubicBezTo>
                    <a:pt x="2804" y="12265"/>
                    <a:pt x="4082" y="13116"/>
                    <a:pt x="5466" y="13116"/>
                  </a:cubicBezTo>
                  <a:cubicBezTo>
                    <a:pt x="5821" y="13116"/>
                    <a:pt x="6176" y="13045"/>
                    <a:pt x="6531" y="12939"/>
                  </a:cubicBezTo>
                  <a:cubicBezTo>
                    <a:pt x="8270" y="12336"/>
                    <a:pt x="9193" y="10454"/>
                    <a:pt x="8625" y="8715"/>
                  </a:cubicBezTo>
                  <a:cubicBezTo>
                    <a:pt x="7915" y="6728"/>
                    <a:pt x="7347" y="4669"/>
                    <a:pt x="6886" y="2610"/>
                  </a:cubicBezTo>
                  <a:cubicBezTo>
                    <a:pt x="6551" y="1058"/>
                    <a:pt x="5197" y="1"/>
                    <a:pt x="3676"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1190175" y="3542825"/>
              <a:ext cx="180150" cy="334225"/>
            </a:xfrm>
            <a:custGeom>
              <a:avLst/>
              <a:gdLst/>
              <a:ahLst/>
              <a:cxnLst/>
              <a:rect l="l" t="t" r="r" b="b"/>
              <a:pathLst>
                <a:path w="7206" h="13369" extrusionOk="0">
                  <a:moveTo>
                    <a:pt x="3669" y="1"/>
                  </a:moveTo>
                  <a:cubicBezTo>
                    <a:pt x="2010" y="1"/>
                    <a:pt x="555" y="1285"/>
                    <a:pt x="390" y="2969"/>
                  </a:cubicBezTo>
                  <a:cubicBezTo>
                    <a:pt x="142" y="5276"/>
                    <a:pt x="0" y="7654"/>
                    <a:pt x="0" y="9997"/>
                  </a:cubicBezTo>
                  <a:cubicBezTo>
                    <a:pt x="0" y="11842"/>
                    <a:pt x="1491" y="13333"/>
                    <a:pt x="3336" y="13368"/>
                  </a:cubicBezTo>
                  <a:cubicBezTo>
                    <a:pt x="5146" y="13368"/>
                    <a:pt x="6637" y="11878"/>
                    <a:pt x="6673" y="10032"/>
                  </a:cubicBezTo>
                  <a:cubicBezTo>
                    <a:pt x="6673" y="7902"/>
                    <a:pt x="6779" y="5773"/>
                    <a:pt x="6992" y="3679"/>
                  </a:cubicBezTo>
                  <a:cubicBezTo>
                    <a:pt x="7205" y="1833"/>
                    <a:pt x="5856" y="200"/>
                    <a:pt x="4046" y="23"/>
                  </a:cubicBezTo>
                  <a:cubicBezTo>
                    <a:pt x="3920" y="8"/>
                    <a:pt x="3794" y="1"/>
                    <a:pt x="366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1258475" y="3056275"/>
              <a:ext cx="246700" cy="323875"/>
            </a:xfrm>
            <a:custGeom>
              <a:avLst/>
              <a:gdLst/>
              <a:ahLst/>
              <a:cxnLst/>
              <a:rect l="l" t="t" r="r" b="b"/>
              <a:pathLst>
                <a:path w="9868" h="12955" extrusionOk="0">
                  <a:moveTo>
                    <a:pt x="6065" y="1"/>
                  </a:moveTo>
                  <a:cubicBezTo>
                    <a:pt x="4791" y="1"/>
                    <a:pt x="3571" y="757"/>
                    <a:pt x="3018" y="2023"/>
                  </a:cubicBezTo>
                  <a:cubicBezTo>
                    <a:pt x="2095" y="4152"/>
                    <a:pt x="1243" y="6388"/>
                    <a:pt x="533" y="8624"/>
                  </a:cubicBezTo>
                  <a:cubicBezTo>
                    <a:pt x="1" y="10363"/>
                    <a:pt x="959" y="12244"/>
                    <a:pt x="2698" y="12812"/>
                  </a:cubicBezTo>
                  <a:cubicBezTo>
                    <a:pt x="3053" y="12919"/>
                    <a:pt x="3373" y="12954"/>
                    <a:pt x="3728" y="12954"/>
                  </a:cubicBezTo>
                  <a:cubicBezTo>
                    <a:pt x="5112" y="12954"/>
                    <a:pt x="6425" y="12067"/>
                    <a:pt x="6887" y="10647"/>
                  </a:cubicBezTo>
                  <a:cubicBezTo>
                    <a:pt x="7525" y="8624"/>
                    <a:pt x="8271" y="6601"/>
                    <a:pt x="9123" y="4649"/>
                  </a:cubicBezTo>
                  <a:cubicBezTo>
                    <a:pt x="9868" y="2981"/>
                    <a:pt x="9087" y="1029"/>
                    <a:pt x="7383" y="283"/>
                  </a:cubicBezTo>
                  <a:cubicBezTo>
                    <a:pt x="6954" y="92"/>
                    <a:pt x="6506" y="1"/>
                    <a:pt x="606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1480325" y="2631000"/>
              <a:ext cx="290175" cy="299275"/>
            </a:xfrm>
            <a:custGeom>
              <a:avLst/>
              <a:gdLst/>
              <a:ahLst/>
              <a:cxnLst/>
              <a:rect l="l" t="t" r="r" b="b"/>
              <a:pathLst>
                <a:path w="11607" h="11971" extrusionOk="0">
                  <a:moveTo>
                    <a:pt x="7906" y="0"/>
                  </a:moveTo>
                  <a:cubicBezTo>
                    <a:pt x="6968" y="0"/>
                    <a:pt x="6038" y="386"/>
                    <a:pt x="5395" y="1145"/>
                  </a:cubicBezTo>
                  <a:cubicBezTo>
                    <a:pt x="3833" y="2920"/>
                    <a:pt x="2378" y="4801"/>
                    <a:pt x="1029" y="6717"/>
                  </a:cubicBezTo>
                  <a:cubicBezTo>
                    <a:pt x="0" y="8208"/>
                    <a:pt x="355" y="10302"/>
                    <a:pt x="1846" y="11367"/>
                  </a:cubicBezTo>
                  <a:cubicBezTo>
                    <a:pt x="2449" y="11757"/>
                    <a:pt x="3088" y="11970"/>
                    <a:pt x="3762" y="11970"/>
                  </a:cubicBezTo>
                  <a:cubicBezTo>
                    <a:pt x="4827" y="11970"/>
                    <a:pt x="5856" y="11474"/>
                    <a:pt x="6495" y="10551"/>
                  </a:cubicBezTo>
                  <a:cubicBezTo>
                    <a:pt x="7702" y="8812"/>
                    <a:pt x="9015" y="7108"/>
                    <a:pt x="10435" y="5511"/>
                  </a:cubicBezTo>
                  <a:cubicBezTo>
                    <a:pt x="11606" y="4091"/>
                    <a:pt x="11464" y="1997"/>
                    <a:pt x="10080" y="790"/>
                  </a:cubicBezTo>
                  <a:cubicBezTo>
                    <a:pt x="9455" y="261"/>
                    <a:pt x="8678" y="0"/>
                    <a:pt x="790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1828150" y="2304250"/>
              <a:ext cx="326550" cy="262225"/>
            </a:xfrm>
            <a:custGeom>
              <a:avLst/>
              <a:gdLst/>
              <a:ahLst/>
              <a:cxnLst/>
              <a:rect l="l" t="t" r="r" b="b"/>
              <a:pathLst>
                <a:path w="13062" h="10489" extrusionOk="0">
                  <a:moveTo>
                    <a:pt x="9248" y="1"/>
                  </a:moveTo>
                  <a:cubicBezTo>
                    <a:pt x="8647" y="1"/>
                    <a:pt x="8037" y="166"/>
                    <a:pt x="7489" y="515"/>
                  </a:cubicBezTo>
                  <a:cubicBezTo>
                    <a:pt x="5502" y="1722"/>
                    <a:pt x="3550" y="3106"/>
                    <a:pt x="1704" y="4526"/>
                  </a:cubicBezTo>
                  <a:cubicBezTo>
                    <a:pt x="249" y="5661"/>
                    <a:pt x="0" y="7755"/>
                    <a:pt x="1101" y="9211"/>
                  </a:cubicBezTo>
                  <a:cubicBezTo>
                    <a:pt x="1775" y="10027"/>
                    <a:pt x="2733" y="10488"/>
                    <a:pt x="3727" y="10488"/>
                  </a:cubicBezTo>
                  <a:cubicBezTo>
                    <a:pt x="4437" y="10488"/>
                    <a:pt x="5182" y="10275"/>
                    <a:pt x="5786" y="9778"/>
                  </a:cubicBezTo>
                  <a:cubicBezTo>
                    <a:pt x="7454" y="8501"/>
                    <a:pt x="9228" y="7258"/>
                    <a:pt x="11003" y="6158"/>
                  </a:cubicBezTo>
                  <a:cubicBezTo>
                    <a:pt x="12565" y="5164"/>
                    <a:pt x="13062" y="3141"/>
                    <a:pt x="12068" y="1580"/>
                  </a:cubicBezTo>
                  <a:cubicBezTo>
                    <a:pt x="11446" y="566"/>
                    <a:pt x="10360" y="1"/>
                    <a:pt x="924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2175100" y="5131050"/>
              <a:ext cx="346950" cy="213625"/>
            </a:xfrm>
            <a:custGeom>
              <a:avLst/>
              <a:gdLst/>
              <a:ahLst/>
              <a:cxnLst/>
              <a:rect l="l" t="t" r="r" b="b"/>
              <a:pathLst>
                <a:path w="13878" h="8545" extrusionOk="0">
                  <a:moveTo>
                    <a:pt x="3728" y="0"/>
                  </a:moveTo>
                  <a:cubicBezTo>
                    <a:pt x="2368" y="0"/>
                    <a:pt x="1104" y="856"/>
                    <a:pt x="603" y="2191"/>
                  </a:cubicBezTo>
                  <a:cubicBezTo>
                    <a:pt x="0" y="3930"/>
                    <a:pt x="887" y="5847"/>
                    <a:pt x="2626" y="6450"/>
                  </a:cubicBezTo>
                  <a:cubicBezTo>
                    <a:pt x="4863" y="7267"/>
                    <a:pt x="7170" y="7941"/>
                    <a:pt x="9441" y="8474"/>
                  </a:cubicBezTo>
                  <a:cubicBezTo>
                    <a:pt x="9690" y="8509"/>
                    <a:pt x="9973" y="8545"/>
                    <a:pt x="10222" y="8545"/>
                  </a:cubicBezTo>
                  <a:cubicBezTo>
                    <a:pt x="11713" y="8545"/>
                    <a:pt x="13097" y="7515"/>
                    <a:pt x="13452" y="5989"/>
                  </a:cubicBezTo>
                  <a:cubicBezTo>
                    <a:pt x="13878" y="4179"/>
                    <a:pt x="12742" y="2404"/>
                    <a:pt x="10967" y="1978"/>
                  </a:cubicBezTo>
                  <a:cubicBezTo>
                    <a:pt x="8909" y="1517"/>
                    <a:pt x="6850" y="914"/>
                    <a:pt x="4863" y="204"/>
                  </a:cubicBezTo>
                  <a:cubicBezTo>
                    <a:pt x="4486" y="66"/>
                    <a:pt x="4104" y="0"/>
                    <a:pt x="372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1737650" y="4885075"/>
              <a:ext cx="324775" cy="264400"/>
            </a:xfrm>
            <a:custGeom>
              <a:avLst/>
              <a:gdLst/>
              <a:ahLst/>
              <a:cxnLst/>
              <a:rect l="l" t="t" r="r" b="b"/>
              <a:pathLst>
                <a:path w="12991" h="10576" extrusionOk="0">
                  <a:moveTo>
                    <a:pt x="3750" y="0"/>
                  </a:moveTo>
                  <a:cubicBezTo>
                    <a:pt x="2776" y="0"/>
                    <a:pt x="1805" y="429"/>
                    <a:pt x="1136" y="1241"/>
                  </a:cubicBezTo>
                  <a:cubicBezTo>
                    <a:pt x="0" y="2660"/>
                    <a:pt x="213" y="4754"/>
                    <a:pt x="1633" y="5926"/>
                  </a:cubicBezTo>
                  <a:cubicBezTo>
                    <a:pt x="3478" y="7416"/>
                    <a:pt x="5395" y="8800"/>
                    <a:pt x="7383" y="10078"/>
                  </a:cubicBezTo>
                  <a:cubicBezTo>
                    <a:pt x="7950" y="10433"/>
                    <a:pt x="8589" y="10575"/>
                    <a:pt x="9193" y="10575"/>
                  </a:cubicBezTo>
                  <a:cubicBezTo>
                    <a:pt x="10293" y="10575"/>
                    <a:pt x="11358" y="10043"/>
                    <a:pt x="11997" y="9049"/>
                  </a:cubicBezTo>
                  <a:cubicBezTo>
                    <a:pt x="12990" y="7487"/>
                    <a:pt x="12529" y="5429"/>
                    <a:pt x="10967" y="4470"/>
                  </a:cubicBezTo>
                  <a:cubicBezTo>
                    <a:pt x="9193" y="3335"/>
                    <a:pt x="7454" y="2057"/>
                    <a:pt x="5821" y="744"/>
                  </a:cubicBezTo>
                  <a:cubicBezTo>
                    <a:pt x="5212" y="242"/>
                    <a:pt x="4480" y="0"/>
                    <a:pt x="375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403125" y="4508975"/>
              <a:ext cx="285725" cy="304200"/>
            </a:xfrm>
            <a:custGeom>
              <a:avLst/>
              <a:gdLst/>
              <a:ahLst/>
              <a:cxnLst/>
              <a:rect l="l" t="t" r="r" b="b"/>
              <a:pathLst>
                <a:path w="11429" h="12168" extrusionOk="0">
                  <a:moveTo>
                    <a:pt x="3797" y="0"/>
                  </a:moveTo>
                  <a:cubicBezTo>
                    <a:pt x="3202" y="0"/>
                    <a:pt x="2601" y="158"/>
                    <a:pt x="2059" y="490"/>
                  </a:cubicBezTo>
                  <a:cubicBezTo>
                    <a:pt x="497" y="1484"/>
                    <a:pt x="0" y="3543"/>
                    <a:pt x="994" y="5069"/>
                  </a:cubicBezTo>
                  <a:cubicBezTo>
                    <a:pt x="2236" y="7092"/>
                    <a:pt x="3585" y="9044"/>
                    <a:pt x="5076" y="10890"/>
                  </a:cubicBezTo>
                  <a:cubicBezTo>
                    <a:pt x="5715" y="11706"/>
                    <a:pt x="6708" y="12167"/>
                    <a:pt x="7667" y="12167"/>
                  </a:cubicBezTo>
                  <a:cubicBezTo>
                    <a:pt x="8412" y="12167"/>
                    <a:pt x="9122" y="11919"/>
                    <a:pt x="9725" y="11457"/>
                  </a:cubicBezTo>
                  <a:cubicBezTo>
                    <a:pt x="11181" y="10286"/>
                    <a:pt x="11429" y="8228"/>
                    <a:pt x="10293" y="6772"/>
                  </a:cubicBezTo>
                  <a:cubicBezTo>
                    <a:pt x="8980" y="5104"/>
                    <a:pt x="7738" y="3365"/>
                    <a:pt x="6637" y="1555"/>
                  </a:cubicBezTo>
                  <a:cubicBezTo>
                    <a:pt x="6012" y="558"/>
                    <a:pt x="4916" y="0"/>
                    <a:pt x="379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2688850" y="5205650"/>
              <a:ext cx="330100" cy="175400"/>
            </a:xfrm>
            <a:custGeom>
              <a:avLst/>
              <a:gdLst/>
              <a:ahLst/>
              <a:cxnLst/>
              <a:rect l="l" t="t" r="r" b="b"/>
              <a:pathLst>
                <a:path w="13204" h="7016" extrusionOk="0">
                  <a:moveTo>
                    <a:pt x="9694" y="1"/>
                  </a:moveTo>
                  <a:cubicBezTo>
                    <a:pt x="9563" y="1"/>
                    <a:pt x="9432" y="8"/>
                    <a:pt x="9299" y="24"/>
                  </a:cubicBezTo>
                  <a:cubicBezTo>
                    <a:pt x="7312" y="237"/>
                    <a:pt x="5324" y="379"/>
                    <a:pt x="3337" y="379"/>
                  </a:cubicBezTo>
                  <a:cubicBezTo>
                    <a:pt x="1491" y="379"/>
                    <a:pt x="0" y="1869"/>
                    <a:pt x="0" y="3679"/>
                  </a:cubicBezTo>
                  <a:cubicBezTo>
                    <a:pt x="0" y="5525"/>
                    <a:pt x="1491" y="7016"/>
                    <a:pt x="3337" y="7016"/>
                  </a:cubicBezTo>
                  <a:cubicBezTo>
                    <a:pt x="5573" y="7016"/>
                    <a:pt x="7844" y="6874"/>
                    <a:pt x="10080" y="6625"/>
                  </a:cubicBezTo>
                  <a:cubicBezTo>
                    <a:pt x="11890" y="6412"/>
                    <a:pt x="13204" y="4744"/>
                    <a:pt x="12991" y="2934"/>
                  </a:cubicBezTo>
                  <a:cubicBezTo>
                    <a:pt x="12793" y="1223"/>
                    <a:pt x="11346" y="1"/>
                    <a:pt x="9694"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3161800" y="5053125"/>
              <a:ext cx="340750" cy="237425"/>
            </a:xfrm>
            <a:custGeom>
              <a:avLst/>
              <a:gdLst/>
              <a:ahLst/>
              <a:cxnLst/>
              <a:rect l="l" t="t" r="r" b="b"/>
              <a:pathLst>
                <a:path w="13630" h="9497" extrusionOk="0">
                  <a:moveTo>
                    <a:pt x="9840" y="0"/>
                  </a:moveTo>
                  <a:cubicBezTo>
                    <a:pt x="9298" y="0"/>
                    <a:pt x="8747" y="132"/>
                    <a:pt x="8234" y="410"/>
                  </a:cubicBezTo>
                  <a:cubicBezTo>
                    <a:pt x="6424" y="1404"/>
                    <a:pt x="4508" y="2291"/>
                    <a:pt x="2555" y="3072"/>
                  </a:cubicBezTo>
                  <a:cubicBezTo>
                    <a:pt x="852" y="3747"/>
                    <a:pt x="0" y="5663"/>
                    <a:pt x="674" y="7367"/>
                  </a:cubicBezTo>
                  <a:cubicBezTo>
                    <a:pt x="1171" y="8680"/>
                    <a:pt x="2414" y="9497"/>
                    <a:pt x="3762" y="9497"/>
                  </a:cubicBezTo>
                  <a:cubicBezTo>
                    <a:pt x="4153" y="9497"/>
                    <a:pt x="4579" y="9426"/>
                    <a:pt x="4969" y="9248"/>
                  </a:cubicBezTo>
                  <a:cubicBezTo>
                    <a:pt x="7170" y="8396"/>
                    <a:pt x="9335" y="7402"/>
                    <a:pt x="11429" y="6267"/>
                  </a:cubicBezTo>
                  <a:cubicBezTo>
                    <a:pt x="13026" y="5379"/>
                    <a:pt x="13629" y="3356"/>
                    <a:pt x="12742" y="1724"/>
                  </a:cubicBezTo>
                  <a:cubicBezTo>
                    <a:pt x="12158" y="628"/>
                    <a:pt x="11022" y="0"/>
                    <a:pt x="984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3588600" y="4737050"/>
              <a:ext cx="300825" cy="289075"/>
            </a:xfrm>
            <a:custGeom>
              <a:avLst/>
              <a:gdLst/>
              <a:ahLst/>
              <a:cxnLst/>
              <a:rect l="l" t="t" r="r" b="b"/>
              <a:pathLst>
                <a:path w="12033" h="11563" extrusionOk="0">
                  <a:moveTo>
                    <a:pt x="8295" y="1"/>
                  </a:moveTo>
                  <a:cubicBezTo>
                    <a:pt x="7345" y="1"/>
                    <a:pt x="6404" y="406"/>
                    <a:pt x="5750" y="1199"/>
                  </a:cubicBezTo>
                  <a:cubicBezTo>
                    <a:pt x="4401" y="2831"/>
                    <a:pt x="2946" y="4358"/>
                    <a:pt x="1420" y="5777"/>
                  </a:cubicBezTo>
                  <a:cubicBezTo>
                    <a:pt x="71" y="7055"/>
                    <a:pt x="0" y="9149"/>
                    <a:pt x="1278" y="10498"/>
                  </a:cubicBezTo>
                  <a:cubicBezTo>
                    <a:pt x="1917" y="11208"/>
                    <a:pt x="2804" y="11563"/>
                    <a:pt x="3691" y="11563"/>
                  </a:cubicBezTo>
                  <a:cubicBezTo>
                    <a:pt x="4508" y="11563"/>
                    <a:pt x="5324" y="11243"/>
                    <a:pt x="5963" y="10640"/>
                  </a:cubicBezTo>
                  <a:cubicBezTo>
                    <a:pt x="7702" y="9043"/>
                    <a:pt x="9335" y="7268"/>
                    <a:pt x="10861" y="5458"/>
                  </a:cubicBezTo>
                  <a:cubicBezTo>
                    <a:pt x="12032" y="4038"/>
                    <a:pt x="11855" y="1944"/>
                    <a:pt x="10435" y="773"/>
                  </a:cubicBezTo>
                  <a:cubicBezTo>
                    <a:pt x="9808" y="255"/>
                    <a:pt x="9048" y="1"/>
                    <a:pt x="829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3882300" y="4297950"/>
              <a:ext cx="250250" cy="322675"/>
            </a:xfrm>
            <a:custGeom>
              <a:avLst/>
              <a:gdLst/>
              <a:ahLst/>
              <a:cxnLst/>
              <a:rect l="l" t="t" r="r" b="b"/>
              <a:pathLst>
                <a:path w="10010" h="12907" extrusionOk="0">
                  <a:moveTo>
                    <a:pt x="6287" y="1"/>
                  </a:moveTo>
                  <a:cubicBezTo>
                    <a:pt x="4888" y="1"/>
                    <a:pt x="3580" y="895"/>
                    <a:pt x="3124" y="2294"/>
                  </a:cubicBezTo>
                  <a:cubicBezTo>
                    <a:pt x="2449" y="4282"/>
                    <a:pt x="1668" y="6269"/>
                    <a:pt x="781" y="8150"/>
                  </a:cubicBezTo>
                  <a:cubicBezTo>
                    <a:pt x="0" y="9818"/>
                    <a:pt x="710" y="11806"/>
                    <a:pt x="2378" y="12587"/>
                  </a:cubicBezTo>
                  <a:cubicBezTo>
                    <a:pt x="2840" y="12800"/>
                    <a:pt x="3301" y="12906"/>
                    <a:pt x="3798" y="12906"/>
                  </a:cubicBezTo>
                  <a:cubicBezTo>
                    <a:pt x="5040" y="12906"/>
                    <a:pt x="6247" y="12197"/>
                    <a:pt x="6815" y="11025"/>
                  </a:cubicBezTo>
                  <a:cubicBezTo>
                    <a:pt x="7809" y="8860"/>
                    <a:pt x="8696" y="6624"/>
                    <a:pt x="9441" y="4353"/>
                  </a:cubicBezTo>
                  <a:cubicBezTo>
                    <a:pt x="10009" y="2613"/>
                    <a:pt x="9051" y="732"/>
                    <a:pt x="7312" y="164"/>
                  </a:cubicBezTo>
                  <a:cubicBezTo>
                    <a:pt x="6972" y="53"/>
                    <a:pt x="6627" y="1"/>
                    <a:pt x="6287"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2267375" y="2105950"/>
              <a:ext cx="346075" cy="217400"/>
            </a:xfrm>
            <a:custGeom>
              <a:avLst/>
              <a:gdLst/>
              <a:ahLst/>
              <a:cxnLst/>
              <a:rect l="l" t="t" r="r" b="b"/>
              <a:pathLst>
                <a:path w="13843" h="8696" extrusionOk="0">
                  <a:moveTo>
                    <a:pt x="10155" y="1"/>
                  </a:moveTo>
                  <a:cubicBezTo>
                    <a:pt x="9884" y="1"/>
                    <a:pt x="9609" y="35"/>
                    <a:pt x="9335" y="106"/>
                  </a:cubicBezTo>
                  <a:cubicBezTo>
                    <a:pt x="7063" y="709"/>
                    <a:pt x="4792" y="1419"/>
                    <a:pt x="2591" y="2236"/>
                  </a:cubicBezTo>
                  <a:cubicBezTo>
                    <a:pt x="852" y="2874"/>
                    <a:pt x="0" y="4791"/>
                    <a:pt x="639" y="6495"/>
                  </a:cubicBezTo>
                  <a:cubicBezTo>
                    <a:pt x="1136" y="7843"/>
                    <a:pt x="2378" y="8695"/>
                    <a:pt x="3763" y="8695"/>
                  </a:cubicBezTo>
                  <a:cubicBezTo>
                    <a:pt x="4117" y="8695"/>
                    <a:pt x="4508" y="8624"/>
                    <a:pt x="4898" y="8482"/>
                  </a:cubicBezTo>
                  <a:cubicBezTo>
                    <a:pt x="6886" y="7737"/>
                    <a:pt x="8944" y="7098"/>
                    <a:pt x="11003" y="6566"/>
                  </a:cubicBezTo>
                  <a:cubicBezTo>
                    <a:pt x="12778" y="6104"/>
                    <a:pt x="13842" y="4294"/>
                    <a:pt x="13381" y="2520"/>
                  </a:cubicBezTo>
                  <a:cubicBezTo>
                    <a:pt x="12991" y="1019"/>
                    <a:pt x="11637" y="1"/>
                    <a:pt x="1015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2" name="Google Shape;152;p29"/>
          <p:cNvSpPr txBox="1">
            <a:spLocks noGrp="1"/>
          </p:cNvSpPr>
          <p:nvPr>
            <p:ph type="ctrTitle"/>
          </p:nvPr>
        </p:nvSpPr>
        <p:spPr>
          <a:xfrm>
            <a:off x="1108129" y="620261"/>
            <a:ext cx="4602996" cy="7981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i="0" dirty="0">
                <a:solidFill>
                  <a:schemeClr val="tx1"/>
                </a:solidFill>
                <a:effectLst/>
                <a:latin typeface="Georgia" panose="02040502050405020303" pitchFamily="18" charset="0"/>
              </a:rPr>
              <a:t>Cara </a:t>
            </a:r>
            <a:r>
              <a:rPr lang="en-US" sz="2400" b="1" i="0" dirty="0" err="1">
                <a:solidFill>
                  <a:schemeClr val="tx1"/>
                </a:solidFill>
                <a:effectLst/>
                <a:latin typeface="Georgia" panose="02040502050405020303" pitchFamily="18" charset="0"/>
              </a:rPr>
              <a:t>Kerja</a:t>
            </a:r>
            <a:r>
              <a:rPr lang="en-US" sz="2400" b="1" i="0" dirty="0">
                <a:solidFill>
                  <a:schemeClr val="tx1"/>
                </a:solidFill>
                <a:effectLst/>
                <a:latin typeface="Georgia" panose="02040502050405020303" pitchFamily="18" charset="0"/>
              </a:rPr>
              <a:t> Finite State Automata</a:t>
            </a:r>
            <a:br>
              <a:rPr lang="en-US" sz="2400" b="0" i="0" dirty="0">
                <a:solidFill>
                  <a:schemeClr val="tx1"/>
                </a:solidFill>
                <a:effectLst/>
                <a:latin typeface="Georgia" panose="02040502050405020303" pitchFamily="18" charset="0"/>
              </a:rPr>
            </a:br>
            <a:endParaRPr dirty="0"/>
          </a:p>
        </p:txBody>
      </p:sp>
      <p:sp>
        <p:nvSpPr>
          <p:cNvPr id="160" name="Google Shape;160;p29"/>
          <p:cNvSpPr/>
          <p:nvPr/>
        </p:nvSpPr>
        <p:spPr>
          <a:xfrm>
            <a:off x="68131" y="249949"/>
            <a:ext cx="1238913" cy="1671868"/>
          </a:xfrm>
          <a:custGeom>
            <a:avLst/>
            <a:gdLst/>
            <a:ahLst/>
            <a:cxnLst/>
            <a:rect l="l" t="t" r="r" b="b"/>
            <a:pathLst>
              <a:path w="15395" h="20775" extrusionOk="0">
                <a:moveTo>
                  <a:pt x="7318" y="0"/>
                </a:moveTo>
                <a:cubicBezTo>
                  <a:pt x="7265" y="0"/>
                  <a:pt x="7216" y="34"/>
                  <a:pt x="7202" y="83"/>
                </a:cubicBezTo>
                <a:lnTo>
                  <a:pt x="23" y="20610"/>
                </a:lnTo>
                <a:cubicBezTo>
                  <a:pt x="0" y="20674"/>
                  <a:pt x="34" y="20746"/>
                  <a:pt x="101" y="20770"/>
                </a:cubicBezTo>
                <a:cubicBezTo>
                  <a:pt x="116" y="20775"/>
                  <a:pt x="130" y="20775"/>
                  <a:pt x="145" y="20775"/>
                </a:cubicBezTo>
                <a:cubicBezTo>
                  <a:pt x="193" y="20775"/>
                  <a:pt x="242" y="20741"/>
                  <a:pt x="261" y="20692"/>
                </a:cubicBezTo>
                <a:lnTo>
                  <a:pt x="7327" y="489"/>
                </a:lnTo>
                <a:lnTo>
                  <a:pt x="15134" y="20446"/>
                </a:lnTo>
                <a:cubicBezTo>
                  <a:pt x="15156" y="20493"/>
                  <a:pt x="15202" y="20524"/>
                  <a:pt x="15251" y="20524"/>
                </a:cubicBezTo>
                <a:cubicBezTo>
                  <a:pt x="15267" y="20524"/>
                  <a:pt x="15283" y="20521"/>
                  <a:pt x="15299" y="20514"/>
                </a:cubicBezTo>
                <a:cubicBezTo>
                  <a:pt x="15361" y="20489"/>
                  <a:pt x="15395" y="20417"/>
                  <a:pt x="15371" y="20355"/>
                </a:cubicBezTo>
                <a:lnTo>
                  <a:pt x="7439" y="78"/>
                </a:lnTo>
                <a:cubicBezTo>
                  <a:pt x="7419" y="30"/>
                  <a:pt x="7371" y="0"/>
                  <a:pt x="7318"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158342" y="1642062"/>
            <a:ext cx="1013341" cy="158858"/>
          </a:xfrm>
          <a:custGeom>
            <a:avLst/>
            <a:gdLst/>
            <a:ahLst/>
            <a:cxnLst/>
            <a:rect l="l" t="t" r="r" b="b"/>
            <a:pathLst>
              <a:path w="12592" h="1974" extrusionOk="0">
                <a:moveTo>
                  <a:pt x="5791" y="0"/>
                </a:moveTo>
                <a:cubicBezTo>
                  <a:pt x="5722" y="0"/>
                  <a:pt x="5664" y="58"/>
                  <a:pt x="5664" y="130"/>
                </a:cubicBezTo>
                <a:cubicBezTo>
                  <a:pt x="5669" y="198"/>
                  <a:pt x="5722" y="251"/>
                  <a:pt x="5791" y="251"/>
                </a:cubicBezTo>
                <a:lnTo>
                  <a:pt x="6540" y="251"/>
                </a:lnTo>
                <a:cubicBezTo>
                  <a:pt x="6613" y="251"/>
                  <a:pt x="6666" y="193"/>
                  <a:pt x="6666" y="126"/>
                </a:cubicBezTo>
                <a:cubicBezTo>
                  <a:pt x="6666" y="58"/>
                  <a:pt x="6613" y="0"/>
                  <a:pt x="6540" y="0"/>
                </a:cubicBezTo>
                <a:close/>
                <a:moveTo>
                  <a:pt x="7290" y="5"/>
                </a:moveTo>
                <a:cubicBezTo>
                  <a:pt x="7222" y="5"/>
                  <a:pt x="7164" y="63"/>
                  <a:pt x="7164" y="130"/>
                </a:cubicBezTo>
                <a:cubicBezTo>
                  <a:pt x="7164" y="198"/>
                  <a:pt x="7218" y="256"/>
                  <a:pt x="7290" y="256"/>
                </a:cubicBezTo>
                <a:cubicBezTo>
                  <a:pt x="7537" y="262"/>
                  <a:pt x="7788" y="266"/>
                  <a:pt x="8035" y="276"/>
                </a:cubicBezTo>
                <a:lnTo>
                  <a:pt x="8039" y="276"/>
                </a:lnTo>
                <a:cubicBezTo>
                  <a:pt x="8107" y="276"/>
                  <a:pt x="8165" y="222"/>
                  <a:pt x="8165" y="155"/>
                </a:cubicBezTo>
                <a:cubicBezTo>
                  <a:pt x="8165" y="82"/>
                  <a:pt x="8113" y="24"/>
                  <a:pt x="8044" y="24"/>
                </a:cubicBezTo>
                <a:cubicBezTo>
                  <a:pt x="7793" y="14"/>
                  <a:pt x="7541" y="10"/>
                  <a:pt x="7294" y="5"/>
                </a:cubicBezTo>
                <a:close/>
                <a:moveTo>
                  <a:pt x="8794" y="48"/>
                </a:moveTo>
                <a:cubicBezTo>
                  <a:pt x="8727" y="48"/>
                  <a:pt x="8664" y="101"/>
                  <a:pt x="8664" y="169"/>
                </a:cubicBezTo>
                <a:cubicBezTo>
                  <a:pt x="8658" y="242"/>
                  <a:pt x="8712" y="300"/>
                  <a:pt x="8785" y="300"/>
                </a:cubicBezTo>
                <a:cubicBezTo>
                  <a:pt x="9046" y="314"/>
                  <a:pt x="9297" y="324"/>
                  <a:pt x="9529" y="343"/>
                </a:cubicBezTo>
                <a:lnTo>
                  <a:pt x="9535" y="343"/>
                </a:lnTo>
                <a:cubicBezTo>
                  <a:pt x="9602" y="343"/>
                  <a:pt x="9655" y="291"/>
                  <a:pt x="9660" y="222"/>
                </a:cubicBezTo>
                <a:cubicBezTo>
                  <a:pt x="9665" y="155"/>
                  <a:pt x="9611" y="97"/>
                  <a:pt x="9544" y="92"/>
                </a:cubicBezTo>
                <a:cubicBezTo>
                  <a:pt x="9312" y="72"/>
                  <a:pt x="9060" y="63"/>
                  <a:pt x="8794" y="48"/>
                </a:cubicBezTo>
                <a:close/>
                <a:moveTo>
                  <a:pt x="5049" y="19"/>
                </a:moveTo>
                <a:cubicBezTo>
                  <a:pt x="5046" y="19"/>
                  <a:pt x="5044" y="19"/>
                  <a:pt x="5041" y="19"/>
                </a:cubicBezTo>
                <a:cubicBezTo>
                  <a:pt x="4963" y="24"/>
                  <a:pt x="4896" y="24"/>
                  <a:pt x="4833" y="29"/>
                </a:cubicBezTo>
                <a:cubicBezTo>
                  <a:pt x="4673" y="39"/>
                  <a:pt x="4485" y="63"/>
                  <a:pt x="4276" y="97"/>
                </a:cubicBezTo>
                <a:cubicBezTo>
                  <a:pt x="4209" y="111"/>
                  <a:pt x="4166" y="175"/>
                  <a:pt x="4175" y="242"/>
                </a:cubicBezTo>
                <a:cubicBezTo>
                  <a:pt x="4184" y="305"/>
                  <a:pt x="4238" y="349"/>
                  <a:pt x="4300" y="349"/>
                </a:cubicBezTo>
                <a:lnTo>
                  <a:pt x="4320" y="349"/>
                </a:lnTo>
                <a:cubicBezTo>
                  <a:pt x="4519" y="314"/>
                  <a:pt x="4697" y="291"/>
                  <a:pt x="4847" y="280"/>
                </a:cubicBezTo>
                <a:cubicBezTo>
                  <a:pt x="4910" y="276"/>
                  <a:pt x="4978" y="276"/>
                  <a:pt x="5050" y="271"/>
                </a:cubicBezTo>
                <a:cubicBezTo>
                  <a:pt x="5118" y="266"/>
                  <a:pt x="5171" y="208"/>
                  <a:pt x="5171" y="140"/>
                </a:cubicBezTo>
                <a:cubicBezTo>
                  <a:pt x="5167" y="75"/>
                  <a:pt x="5117" y="19"/>
                  <a:pt x="5049" y="19"/>
                </a:cubicBezTo>
                <a:close/>
                <a:moveTo>
                  <a:pt x="10280" y="154"/>
                </a:moveTo>
                <a:cubicBezTo>
                  <a:pt x="10216" y="154"/>
                  <a:pt x="10166" y="199"/>
                  <a:pt x="10158" y="266"/>
                </a:cubicBezTo>
                <a:cubicBezTo>
                  <a:pt x="10149" y="334"/>
                  <a:pt x="10202" y="396"/>
                  <a:pt x="10269" y="407"/>
                </a:cubicBezTo>
                <a:cubicBezTo>
                  <a:pt x="10352" y="416"/>
                  <a:pt x="10428" y="425"/>
                  <a:pt x="10497" y="436"/>
                </a:cubicBezTo>
                <a:cubicBezTo>
                  <a:pt x="10661" y="459"/>
                  <a:pt x="10830" y="488"/>
                  <a:pt x="10995" y="523"/>
                </a:cubicBezTo>
                <a:lnTo>
                  <a:pt x="11024" y="523"/>
                </a:lnTo>
                <a:cubicBezTo>
                  <a:pt x="11082" y="523"/>
                  <a:pt x="11135" y="483"/>
                  <a:pt x="11145" y="425"/>
                </a:cubicBezTo>
                <a:cubicBezTo>
                  <a:pt x="11160" y="353"/>
                  <a:pt x="11116" y="291"/>
                  <a:pt x="11048" y="276"/>
                </a:cubicBezTo>
                <a:cubicBezTo>
                  <a:pt x="10874" y="242"/>
                  <a:pt x="10705" y="213"/>
                  <a:pt x="10535" y="184"/>
                </a:cubicBezTo>
                <a:cubicBezTo>
                  <a:pt x="10463" y="175"/>
                  <a:pt x="10385" y="164"/>
                  <a:pt x="10298" y="155"/>
                </a:cubicBezTo>
                <a:cubicBezTo>
                  <a:pt x="10292" y="154"/>
                  <a:pt x="10286" y="154"/>
                  <a:pt x="10280" y="154"/>
                </a:cubicBezTo>
                <a:close/>
                <a:moveTo>
                  <a:pt x="3568" y="251"/>
                </a:moveTo>
                <a:cubicBezTo>
                  <a:pt x="3558" y="251"/>
                  <a:pt x="3547" y="253"/>
                  <a:pt x="3537" y="256"/>
                </a:cubicBezTo>
                <a:cubicBezTo>
                  <a:pt x="3295" y="314"/>
                  <a:pt x="3053" y="382"/>
                  <a:pt x="2806" y="459"/>
                </a:cubicBezTo>
                <a:cubicBezTo>
                  <a:pt x="2744" y="479"/>
                  <a:pt x="2704" y="552"/>
                  <a:pt x="2724" y="615"/>
                </a:cubicBezTo>
                <a:cubicBezTo>
                  <a:pt x="2744" y="668"/>
                  <a:pt x="2791" y="706"/>
                  <a:pt x="2845" y="706"/>
                </a:cubicBezTo>
                <a:cubicBezTo>
                  <a:pt x="2860" y="706"/>
                  <a:pt x="2869" y="702"/>
                  <a:pt x="2883" y="697"/>
                </a:cubicBezTo>
                <a:cubicBezTo>
                  <a:pt x="3121" y="624"/>
                  <a:pt x="3362" y="556"/>
                  <a:pt x="3595" y="498"/>
                </a:cubicBezTo>
                <a:cubicBezTo>
                  <a:pt x="3662" y="483"/>
                  <a:pt x="3706" y="411"/>
                  <a:pt x="3691" y="349"/>
                </a:cubicBezTo>
                <a:cubicBezTo>
                  <a:pt x="3675" y="291"/>
                  <a:pt x="3624" y="251"/>
                  <a:pt x="3568" y="251"/>
                </a:cubicBezTo>
                <a:close/>
                <a:moveTo>
                  <a:pt x="11743" y="452"/>
                </a:moveTo>
                <a:cubicBezTo>
                  <a:pt x="11691" y="452"/>
                  <a:pt x="11644" y="487"/>
                  <a:pt x="11629" y="541"/>
                </a:cubicBezTo>
                <a:cubicBezTo>
                  <a:pt x="11609" y="610"/>
                  <a:pt x="11643" y="677"/>
                  <a:pt x="11711" y="697"/>
                </a:cubicBezTo>
                <a:cubicBezTo>
                  <a:pt x="11957" y="774"/>
                  <a:pt x="12189" y="861"/>
                  <a:pt x="12397" y="952"/>
                </a:cubicBezTo>
                <a:cubicBezTo>
                  <a:pt x="12412" y="963"/>
                  <a:pt x="12431" y="967"/>
                  <a:pt x="12451" y="967"/>
                </a:cubicBezTo>
                <a:cubicBezTo>
                  <a:pt x="12495" y="967"/>
                  <a:pt x="12542" y="938"/>
                  <a:pt x="12562" y="890"/>
                </a:cubicBezTo>
                <a:cubicBezTo>
                  <a:pt x="12591" y="827"/>
                  <a:pt x="12567" y="755"/>
                  <a:pt x="12499" y="726"/>
                </a:cubicBezTo>
                <a:cubicBezTo>
                  <a:pt x="12281" y="624"/>
                  <a:pt x="12040" y="537"/>
                  <a:pt x="11783" y="459"/>
                </a:cubicBezTo>
                <a:cubicBezTo>
                  <a:pt x="11770" y="454"/>
                  <a:pt x="11756" y="452"/>
                  <a:pt x="11743" y="452"/>
                </a:cubicBezTo>
                <a:close/>
                <a:moveTo>
                  <a:pt x="2135" y="694"/>
                </a:moveTo>
                <a:cubicBezTo>
                  <a:pt x="2120" y="694"/>
                  <a:pt x="2105" y="696"/>
                  <a:pt x="2090" y="702"/>
                </a:cubicBezTo>
                <a:cubicBezTo>
                  <a:pt x="1849" y="793"/>
                  <a:pt x="1617" y="894"/>
                  <a:pt x="1394" y="992"/>
                </a:cubicBezTo>
                <a:cubicBezTo>
                  <a:pt x="1331" y="1021"/>
                  <a:pt x="1302" y="1097"/>
                  <a:pt x="1331" y="1161"/>
                </a:cubicBezTo>
                <a:cubicBezTo>
                  <a:pt x="1351" y="1209"/>
                  <a:pt x="1398" y="1233"/>
                  <a:pt x="1447" y="1233"/>
                </a:cubicBezTo>
                <a:cubicBezTo>
                  <a:pt x="1461" y="1233"/>
                  <a:pt x="1481" y="1229"/>
                  <a:pt x="1496" y="1224"/>
                </a:cubicBezTo>
                <a:cubicBezTo>
                  <a:pt x="1713" y="1122"/>
                  <a:pt x="1945" y="1030"/>
                  <a:pt x="2182" y="938"/>
                </a:cubicBezTo>
                <a:cubicBezTo>
                  <a:pt x="2245" y="914"/>
                  <a:pt x="2279" y="842"/>
                  <a:pt x="2255" y="778"/>
                </a:cubicBezTo>
                <a:cubicBezTo>
                  <a:pt x="2236" y="726"/>
                  <a:pt x="2187" y="694"/>
                  <a:pt x="2135" y="694"/>
                </a:cubicBezTo>
                <a:close/>
                <a:moveTo>
                  <a:pt x="776" y="1319"/>
                </a:moveTo>
                <a:cubicBezTo>
                  <a:pt x="755" y="1319"/>
                  <a:pt x="735" y="1324"/>
                  <a:pt x="717" y="1335"/>
                </a:cubicBezTo>
                <a:cubicBezTo>
                  <a:pt x="480" y="1470"/>
                  <a:pt x="262" y="1606"/>
                  <a:pt x="74" y="1746"/>
                </a:cubicBezTo>
                <a:cubicBezTo>
                  <a:pt x="16" y="1785"/>
                  <a:pt x="1" y="1867"/>
                  <a:pt x="45" y="1920"/>
                </a:cubicBezTo>
                <a:cubicBezTo>
                  <a:pt x="68" y="1954"/>
                  <a:pt x="108" y="1974"/>
                  <a:pt x="146" y="1974"/>
                </a:cubicBezTo>
                <a:cubicBezTo>
                  <a:pt x="170" y="1974"/>
                  <a:pt x="199" y="1963"/>
                  <a:pt x="219" y="1949"/>
                </a:cubicBezTo>
                <a:cubicBezTo>
                  <a:pt x="402" y="1814"/>
                  <a:pt x="610" y="1684"/>
                  <a:pt x="838" y="1557"/>
                </a:cubicBezTo>
                <a:cubicBezTo>
                  <a:pt x="900" y="1523"/>
                  <a:pt x="920" y="1446"/>
                  <a:pt x="886" y="1383"/>
                </a:cubicBezTo>
                <a:cubicBezTo>
                  <a:pt x="863" y="1343"/>
                  <a:pt x="819" y="1319"/>
                  <a:pt x="776" y="1319"/>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57566" y="1751025"/>
            <a:ext cx="1296613" cy="436496"/>
          </a:xfrm>
          <a:custGeom>
            <a:avLst/>
            <a:gdLst/>
            <a:ahLst/>
            <a:cxnLst/>
            <a:rect l="l" t="t" r="r" b="b"/>
            <a:pathLst>
              <a:path w="16112" h="5424" extrusionOk="0">
                <a:moveTo>
                  <a:pt x="14721" y="1"/>
                </a:moveTo>
                <a:cubicBezTo>
                  <a:pt x="14687" y="1"/>
                  <a:pt x="14653" y="15"/>
                  <a:pt x="14627" y="44"/>
                </a:cubicBezTo>
                <a:cubicBezTo>
                  <a:pt x="14584" y="97"/>
                  <a:pt x="14589" y="180"/>
                  <a:pt x="14642" y="223"/>
                </a:cubicBezTo>
                <a:cubicBezTo>
                  <a:pt x="15348" y="838"/>
                  <a:pt x="15827" y="1950"/>
                  <a:pt x="15386" y="2888"/>
                </a:cubicBezTo>
                <a:cubicBezTo>
                  <a:pt x="15009" y="3687"/>
                  <a:pt x="14086" y="4093"/>
                  <a:pt x="13423" y="4330"/>
                </a:cubicBezTo>
                <a:cubicBezTo>
                  <a:pt x="12129" y="4791"/>
                  <a:pt x="9647" y="5161"/>
                  <a:pt x="7203" y="5161"/>
                </a:cubicBezTo>
                <a:cubicBezTo>
                  <a:pt x="4594" y="5161"/>
                  <a:pt x="2028" y="4739"/>
                  <a:pt x="998" y="3555"/>
                </a:cubicBezTo>
                <a:cubicBezTo>
                  <a:pt x="349" y="2811"/>
                  <a:pt x="272" y="2080"/>
                  <a:pt x="770" y="1389"/>
                </a:cubicBezTo>
                <a:cubicBezTo>
                  <a:pt x="808" y="1336"/>
                  <a:pt x="799" y="1254"/>
                  <a:pt x="741" y="1215"/>
                </a:cubicBezTo>
                <a:cubicBezTo>
                  <a:pt x="718" y="1198"/>
                  <a:pt x="692" y="1190"/>
                  <a:pt x="667" y="1190"/>
                </a:cubicBezTo>
                <a:cubicBezTo>
                  <a:pt x="628" y="1190"/>
                  <a:pt x="590" y="1209"/>
                  <a:pt x="567" y="1244"/>
                </a:cubicBezTo>
                <a:cubicBezTo>
                  <a:pt x="0" y="2032"/>
                  <a:pt x="83" y="2888"/>
                  <a:pt x="808" y="3720"/>
                </a:cubicBezTo>
                <a:cubicBezTo>
                  <a:pt x="1906" y="4982"/>
                  <a:pt x="4514" y="5423"/>
                  <a:pt x="7155" y="5423"/>
                </a:cubicBezTo>
                <a:cubicBezTo>
                  <a:pt x="9675" y="5423"/>
                  <a:pt x="12223" y="5022"/>
                  <a:pt x="13510" y="4567"/>
                </a:cubicBezTo>
                <a:cubicBezTo>
                  <a:pt x="14211" y="4315"/>
                  <a:pt x="15198" y="3879"/>
                  <a:pt x="15614" y="2995"/>
                </a:cubicBezTo>
                <a:cubicBezTo>
                  <a:pt x="16112" y="1945"/>
                  <a:pt x="15585" y="711"/>
                  <a:pt x="14806" y="35"/>
                </a:cubicBezTo>
                <a:cubicBezTo>
                  <a:pt x="14781" y="12"/>
                  <a:pt x="14751" y="1"/>
                  <a:pt x="1472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665013" y="333321"/>
            <a:ext cx="20280" cy="1641368"/>
          </a:xfrm>
          <a:custGeom>
            <a:avLst/>
            <a:gdLst/>
            <a:ahLst/>
            <a:cxnLst/>
            <a:rect l="l" t="t" r="r" b="b"/>
            <a:pathLst>
              <a:path w="252" h="20396" extrusionOk="0">
                <a:moveTo>
                  <a:pt x="125" y="0"/>
                </a:moveTo>
                <a:cubicBezTo>
                  <a:pt x="58" y="0"/>
                  <a:pt x="0" y="52"/>
                  <a:pt x="0" y="125"/>
                </a:cubicBezTo>
                <a:lnTo>
                  <a:pt x="0" y="628"/>
                </a:lnTo>
                <a:cubicBezTo>
                  <a:pt x="0" y="697"/>
                  <a:pt x="58" y="755"/>
                  <a:pt x="125" y="755"/>
                </a:cubicBezTo>
                <a:cubicBezTo>
                  <a:pt x="199" y="755"/>
                  <a:pt x="252" y="697"/>
                  <a:pt x="252" y="628"/>
                </a:cubicBezTo>
                <a:lnTo>
                  <a:pt x="252" y="125"/>
                </a:lnTo>
                <a:cubicBezTo>
                  <a:pt x="252" y="52"/>
                  <a:pt x="199" y="0"/>
                  <a:pt x="125" y="0"/>
                </a:cubicBezTo>
                <a:close/>
                <a:moveTo>
                  <a:pt x="125" y="1257"/>
                </a:moveTo>
                <a:cubicBezTo>
                  <a:pt x="58" y="1257"/>
                  <a:pt x="0" y="1315"/>
                  <a:pt x="0" y="1383"/>
                </a:cubicBezTo>
                <a:lnTo>
                  <a:pt x="0" y="2137"/>
                </a:lnTo>
                <a:cubicBezTo>
                  <a:pt x="0" y="2210"/>
                  <a:pt x="58" y="2264"/>
                  <a:pt x="125" y="2264"/>
                </a:cubicBezTo>
                <a:cubicBezTo>
                  <a:pt x="199" y="2264"/>
                  <a:pt x="252" y="2210"/>
                  <a:pt x="252" y="2137"/>
                </a:cubicBezTo>
                <a:lnTo>
                  <a:pt x="252" y="1383"/>
                </a:lnTo>
                <a:cubicBezTo>
                  <a:pt x="252" y="1315"/>
                  <a:pt x="199" y="1257"/>
                  <a:pt x="125" y="1257"/>
                </a:cubicBezTo>
                <a:close/>
                <a:moveTo>
                  <a:pt x="125" y="2766"/>
                </a:moveTo>
                <a:cubicBezTo>
                  <a:pt x="58" y="2766"/>
                  <a:pt x="0" y="2824"/>
                  <a:pt x="0" y="2892"/>
                </a:cubicBezTo>
                <a:lnTo>
                  <a:pt x="0" y="3651"/>
                </a:lnTo>
                <a:cubicBezTo>
                  <a:pt x="0" y="3719"/>
                  <a:pt x="58" y="3777"/>
                  <a:pt x="125" y="3777"/>
                </a:cubicBezTo>
                <a:cubicBezTo>
                  <a:pt x="199" y="3777"/>
                  <a:pt x="252" y="3719"/>
                  <a:pt x="252" y="3651"/>
                </a:cubicBezTo>
                <a:lnTo>
                  <a:pt x="252" y="2892"/>
                </a:lnTo>
                <a:cubicBezTo>
                  <a:pt x="252" y="2824"/>
                  <a:pt x="199" y="2766"/>
                  <a:pt x="125" y="2766"/>
                </a:cubicBezTo>
                <a:close/>
                <a:moveTo>
                  <a:pt x="125" y="4280"/>
                </a:moveTo>
                <a:cubicBezTo>
                  <a:pt x="58" y="4280"/>
                  <a:pt x="0" y="4338"/>
                  <a:pt x="0" y="4405"/>
                </a:cubicBezTo>
                <a:lnTo>
                  <a:pt x="0" y="5160"/>
                </a:lnTo>
                <a:cubicBezTo>
                  <a:pt x="0" y="5228"/>
                  <a:pt x="58" y="5286"/>
                  <a:pt x="125" y="5286"/>
                </a:cubicBezTo>
                <a:cubicBezTo>
                  <a:pt x="199" y="5286"/>
                  <a:pt x="252" y="5228"/>
                  <a:pt x="252" y="5160"/>
                </a:cubicBezTo>
                <a:lnTo>
                  <a:pt x="252" y="4405"/>
                </a:lnTo>
                <a:cubicBezTo>
                  <a:pt x="252" y="4338"/>
                  <a:pt x="199" y="4280"/>
                  <a:pt x="125" y="4280"/>
                </a:cubicBezTo>
                <a:close/>
                <a:moveTo>
                  <a:pt x="125" y="5789"/>
                </a:moveTo>
                <a:cubicBezTo>
                  <a:pt x="58" y="5789"/>
                  <a:pt x="0" y="5847"/>
                  <a:pt x="0" y="5914"/>
                </a:cubicBezTo>
                <a:lnTo>
                  <a:pt x="0" y="6669"/>
                </a:lnTo>
                <a:cubicBezTo>
                  <a:pt x="0" y="6742"/>
                  <a:pt x="58" y="6800"/>
                  <a:pt x="125" y="6800"/>
                </a:cubicBezTo>
                <a:cubicBezTo>
                  <a:pt x="199" y="6800"/>
                  <a:pt x="252" y="6742"/>
                  <a:pt x="252" y="6669"/>
                </a:cubicBezTo>
                <a:lnTo>
                  <a:pt x="252" y="5914"/>
                </a:lnTo>
                <a:cubicBezTo>
                  <a:pt x="252" y="5847"/>
                  <a:pt x="199" y="5789"/>
                  <a:pt x="125" y="5789"/>
                </a:cubicBezTo>
                <a:close/>
                <a:moveTo>
                  <a:pt x="125" y="7303"/>
                </a:moveTo>
                <a:cubicBezTo>
                  <a:pt x="58" y="7303"/>
                  <a:pt x="0" y="7356"/>
                  <a:pt x="0" y="7429"/>
                </a:cubicBezTo>
                <a:lnTo>
                  <a:pt x="0" y="8184"/>
                </a:lnTo>
                <a:cubicBezTo>
                  <a:pt x="0" y="8251"/>
                  <a:pt x="58" y="8309"/>
                  <a:pt x="125" y="8309"/>
                </a:cubicBezTo>
                <a:cubicBezTo>
                  <a:pt x="199" y="8309"/>
                  <a:pt x="252" y="8251"/>
                  <a:pt x="252" y="8184"/>
                </a:cubicBezTo>
                <a:lnTo>
                  <a:pt x="252" y="7429"/>
                </a:lnTo>
                <a:cubicBezTo>
                  <a:pt x="252" y="7356"/>
                  <a:pt x="199" y="7303"/>
                  <a:pt x="125" y="7303"/>
                </a:cubicBezTo>
                <a:close/>
                <a:moveTo>
                  <a:pt x="125" y="8812"/>
                </a:moveTo>
                <a:cubicBezTo>
                  <a:pt x="58" y="8812"/>
                  <a:pt x="0" y="8870"/>
                  <a:pt x="0" y="8938"/>
                </a:cubicBezTo>
                <a:lnTo>
                  <a:pt x="0" y="9693"/>
                </a:lnTo>
                <a:cubicBezTo>
                  <a:pt x="0" y="9765"/>
                  <a:pt x="58" y="9818"/>
                  <a:pt x="125" y="9818"/>
                </a:cubicBezTo>
                <a:cubicBezTo>
                  <a:pt x="199" y="9818"/>
                  <a:pt x="252" y="9765"/>
                  <a:pt x="252" y="9693"/>
                </a:cubicBezTo>
                <a:lnTo>
                  <a:pt x="252" y="8938"/>
                </a:lnTo>
                <a:cubicBezTo>
                  <a:pt x="252" y="8870"/>
                  <a:pt x="199" y="8812"/>
                  <a:pt x="125" y="8812"/>
                </a:cubicBezTo>
                <a:close/>
                <a:moveTo>
                  <a:pt x="125" y="10321"/>
                </a:moveTo>
                <a:cubicBezTo>
                  <a:pt x="58" y="10321"/>
                  <a:pt x="0" y="10379"/>
                  <a:pt x="0" y="10448"/>
                </a:cubicBezTo>
                <a:lnTo>
                  <a:pt x="0" y="11207"/>
                </a:lnTo>
                <a:cubicBezTo>
                  <a:pt x="0" y="11274"/>
                  <a:pt x="58" y="11332"/>
                  <a:pt x="125" y="11332"/>
                </a:cubicBezTo>
                <a:cubicBezTo>
                  <a:pt x="199" y="11332"/>
                  <a:pt x="252" y="11274"/>
                  <a:pt x="252" y="11207"/>
                </a:cubicBezTo>
                <a:lnTo>
                  <a:pt x="252" y="10448"/>
                </a:lnTo>
                <a:cubicBezTo>
                  <a:pt x="252" y="10379"/>
                  <a:pt x="199" y="10321"/>
                  <a:pt x="125" y="10321"/>
                </a:cubicBezTo>
                <a:close/>
                <a:moveTo>
                  <a:pt x="125" y="11835"/>
                </a:moveTo>
                <a:cubicBezTo>
                  <a:pt x="58" y="11835"/>
                  <a:pt x="0" y="11888"/>
                  <a:pt x="0" y="11961"/>
                </a:cubicBezTo>
                <a:lnTo>
                  <a:pt x="0" y="12716"/>
                </a:lnTo>
                <a:cubicBezTo>
                  <a:pt x="0" y="12783"/>
                  <a:pt x="58" y="12841"/>
                  <a:pt x="125" y="12841"/>
                </a:cubicBezTo>
                <a:cubicBezTo>
                  <a:pt x="199" y="12841"/>
                  <a:pt x="252" y="12783"/>
                  <a:pt x="252" y="12716"/>
                </a:cubicBezTo>
                <a:lnTo>
                  <a:pt x="252" y="11961"/>
                </a:lnTo>
                <a:cubicBezTo>
                  <a:pt x="252" y="11888"/>
                  <a:pt x="199" y="11835"/>
                  <a:pt x="125" y="11835"/>
                </a:cubicBezTo>
                <a:close/>
                <a:moveTo>
                  <a:pt x="125" y="13344"/>
                </a:moveTo>
                <a:cubicBezTo>
                  <a:pt x="58" y="13344"/>
                  <a:pt x="0" y="13402"/>
                  <a:pt x="0" y="13470"/>
                </a:cubicBezTo>
                <a:lnTo>
                  <a:pt x="0" y="14225"/>
                </a:lnTo>
                <a:cubicBezTo>
                  <a:pt x="0" y="14297"/>
                  <a:pt x="58" y="14355"/>
                  <a:pt x="125" y="14355"/>
                </a:cubicBezTo>
                <a:cubicBezTo>
                  <a:pt x="199" y="14355"/>
                  <a:pt x="252" y="14297"/>
                  <a:pt x="252" y="14225"/>
                </a:cubicBezTo>
                <a:lnTo>
                  <a:pt x="252" y="13470"/>
                </a:lnTo>
                <a:cubicBezTo>
                  <a:pt x="252" y="13402"/>
                  <a:pt x="199" y="13344"/>
                  <a:pt x="125" y="13344"/>
                </a:cubicBezTo>
                <a:close/>
                <a:moveTo>
                  <a:pt x="125" y="14859"/>
                </a:moveTo>
                <a:cubicBezTo>
                  <a:pt x="58" y="14859"/>
                  <a:pt x="0" y="14911"/>
                  <a:pt x="0" y="14984"/>
                </a:cubicBezTo>
                <a:lnTo>
                  <a:pt x="0" y="15739"/>
                </a:lnTo>
                <a:cubicBezTo>
                  <a:pt x="0" y="15806"/>
                  <a:pt x="58" y="15864"/>
                  <a:pt x="125" y="15864"/>
                </a:cubicBezTo>
                <a:cubicBezTo>
                  <a:pt x="199" y="15864"/>
                  <a:pt x="252" y="15806"/>
                  <a:pt x="252" y="15739"/>
                </a:cubicBezTo>
                <a:lnTo>
                  <a:pt x="252" y="14984"/>
                </a:lnTo>
                <a:cubicBezTo>
                  <a:pt x="252" y="14911"/>
                  <a:pt x="199" y="14859"/>
                  <a:pt x="125" y="14859"/>
                </a:cubicBezTo>
                <a:close/>
                <a:moveTo>
                  <a:pt x="125" y="16368"/>
                </a:moveTo>
                <a:cubicBezTo>
                  <a:pt x="58" y="16368"/>
                  <a:pt x="0" y="16426"/>
                  <a:pt x="0" y="16493"/>
                </a:cubicBezTo>
                <a:lnTo>
                  <a:pt x="0" y="17248"/>
                </a:lnTo>
                <a:cubicBezTo>
                  <a:pt x="0" y="17320"/>
                  <a:pt x="58" y="17373"/>
                  <a:pt x="125" y="17373"/>
                </a:cubicBezTo>
                <a:cubicBezTo>
                  <a:pt x="199" y="17373"/>
                  <a:pt x="252" y="17320"/>
                  <a:pt x="252" y="17248"/>
                </a:cubicBezTo>
                <a:lnTo>
                  <a:pt x="252" y="16493"/>
                </a:lnTo>
                <a:cubicBezTo>
                  <a:pt x="252" y="16426"/>
                  <a:pt x="199" y="16368"/>
                  <a:pt x="125" y="16368"/>
                </a:cubicBezTo>
                <a:close/>
                <a:moveTo>
                  <a:pt x="125" y="17877"/>
                </a:moveTo>
                <a:cubicBezTo>
                  <a:pt x="58" y="17877"/>
                  <a:pt x="0" y="17935"/>
                  <a:pt x="0" y="18002"/>
                </a:cubicBezTo>
                <a:lnTo>
                  <a:pt x="0" y="18761"/>
                </a:lnTo>
                <a:cubicBezTo>
                  <a:pt x="0" y="18829"/>
                  <a:pt x="58" y="18887"/>
                  <a:pt x="125" y="18887"/>
                </a:cubicBezTo>
                <a:cubicBezTo>
                  <a:pt x="199" y="18887"/>
                  <a:pt x="252" y="18829"/>
                  <a:pt x="252" y="18761"/>
                </a:cubicBezTo>
                <a:lnTo>
                  <a:pt x="252" y="18002"/>
                </a:lnTo>
                <a:cubicBezTo>
                  <a:pt x="252" y="17935"/>
                  <a:pt x="199" y="17877"/>
                  <a:pt x="125" y="17877"/>
                </a:cubicBezTo>
                <a:close/>
                <a:moveTo>
                  <a:pt x="125" y="19391"/>
                </a:moveTo>
                <a:cubicBezTo>
                  <a:pt x="58" y="19391"/>
                  <a:pt x="0" y="19444"/>
                  <a:pt x="0" y="19516"/>
                </a:cubicBezTo>
                <a:lnTo>
                  <a:pt x="0" y="20270"/>
                </a:lnTo>
                <a:cubicBezTo>
                  <a:pt x="0" y="20338"/>
                  <a:pt x="58" y="20396"/>
                  <a:pt x="125" y="20396"/>
                </a:cubicBezTo>
                <a:cubicBezTo>
                  <a:pt x="199" y="20396"/>
                  <a:pt x="252" y="20338"/>
                  <a:pt x="252" y="20270"/>
                </a:cubicBezTo>
                <a:lnTo>
                  <a:pt x="252" y="19516"/>
                </a:lnTo>
                <a:cubicBezTo>
                  <a:pt x="252" y="19444"/>
                  <a:pt x="199" y="19391"/>
                  <a:pt x="125" y="1939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681753" y="1921817"/>
            <a:ext cx="628832" cy="20199"/>
          </a:xfrm>
          <a:custGeom>
            <a:avLst/>
            <a:gdLst/>
            <a:ahLst/>
            <a:cxnLst/>
            <a:rect l="l" t="t" r="r" b="b"/>
            <a:pathLst>
              <a:path w="7814" h="251" extrusionOk="0">
                <a:moveTo>
                  <a:pt x="132" y="0"/>
                </a:moveTo>
                <a:cubicBezTo>
                  <a:pt x="59" y="0"/>
                  <a:pt x="1" y="58"/>
                  <a:pt x="1" y="125"/>
                </a:cubicBezTo>
                <a:cubicBezTo>
                  <a:pt x="1" y="193"/>
                  <a:pt x="59" y="251"/>
                  <a:pt x="132" y="251"/>
                </a:cubicBezTo>
                <a:lnTo>
                  <a:pt x="7687" y="251"/>
                </a:lnTo>
                <a:cubicBezTo>
                  <a:pt x="7755" y="251"/>
                  <a:pt x="7813" y="193"/>
                  <a:pt x="7813" y="125"/>
                </a:cubicBezTo>
                <a:cubicBezTo>
                  <a:pt x="7813" y="58"/>
                  <a:pt x="7755" y="0"/>
                  <a:pt x="7687"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txBox="1">
            <a:spLocks noGrp="1"/>
          </p:cNvSpPr>
          <p:nvPr>
            <p:ph type="subTitle" idx="4294967295"/>
          </p:nvPr>
        </p:nvSpPr>
        <p:spPr>
          <a:xfrm>
            <a:off x="1401315" y="799166"/>
            <a:ext cx="6341370" cy="1918706"/>
          </a:xfrm>
          <a:prstGeom prst="rect">
            <a:avLst/>
          </a:prstGeom>
        </p:spPr>
        <p:txBody>
          <a:bodyPr spcFirstLastPara="1" wrap="square" lIns="91425" tIns="91425" rIns="91425" bIns="91425" anchor="t" anchorCtr="0">
            <a:noAutofit/>
          </a:bodyPr>
          <a:lstStyle/>
          <a:p>
            <a:pPr marL="152400" indent="0" algn="l" fontAlgn="base">
              <a:buNone/>
            </a:pPr>
            <a:br>
              <a:rPr lang="en-US" sz="1400" b="0" i="0" dirty="0">
                <a:solidFill>
                  <a:schemeClr val="tx1"/>
                </a:solidFill>
                <a:effectLst/>
                <a:latin typeface="Georgia" panose="02040502050405020303" pitchFamily="18" charset="0"/>
              </a:rPr>
            </a:br>
            <a:r>
              <a:rPr lang="en-US" sz="1400" b="0" i="0" dirty="0">
                <a:solidFill>
                  <a:schemeClr val="tx1"/>
                </a:solidFill>
                <a:effectLst/>
                <a:latin typeface="Georgia" panose="02040502050405020303" pitchFamily="18" charset="0"/>
              </a:rPr>
              <a:t>Finite State Automata </a:t>
            </a:r>
            <a:r>
              <a:rPr lang="en-US" sz="1400" b="0" i="0" dirty="0" err="1">
                <a:solidFill>
                  <a:schemeClr val="tx1"/>
                </a:solidFill>
                <a:effectLst/>
                <a:latin typeface="Georgia" panose="02040502050405020303" pitchFamily="18" charset="0"/>
              </a:rPr>
              <a:t>bekerja</a:t>
            </a:r>
            <a:r>
              <a:rPr lang="en-US" sz="1400" b="0" i="0" dirty="0">
                <a:solidFill>
                  <a:schemeClr val="tx1"/>
                </a:solidFill>
                <a:effectLst/>
                <a:latin typeface="Georgia" panose="02040502050405020303" pitchFamily="18" charset="0"/>
              </a:rPr>
              <a:t> dengan </a:t>
            </a:r>
            <a:r>
              <a:rPr lang="en-US" sz="1400" b="0" i="0" dirty="0" err="1">
                <a:solidFill>
                  <a:schemeClr val="tx1"/>
                </a:solidFill>
                <a:effectLst/>
                <a:latin typeface="Georgia" panose="02040502050405020303" pitchFamily="18" charset="0"/>
              </a:rPr>
              <a:t>cara</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mesin</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membaca</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memori</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masukan</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berupa</a:t>
            </a:r>
            <a:r>
              <a:rPr lang="en-US" sz="1400" b="0" i="0" dirty="0">
                <a:solidFill>
                  <a:schemeClr val="tx1"/>
                </a:solidFill>
                <a:effectLst/>
                <a:latin typeface="Georgia" panose="02040502050405020303" pitchFamily="18" charset="0"/>
              </a:rPr>
              <a:t> tape </a:t>
            </a:r>
            <a:r>
              <a:rPr lang="en-US" sz="1400" b="0" i="0" dirty="0" err="1">
                <a:solidFill>
                  <a:schemeClr val="tx1"/>
                </a:solidFill>
                <a:effectLst/>
                <a:latin typeface="Georgia" panose="02040502050405020303" pitchFamily="18" charset="0"/>
              </a:rPr>
              <a:t>yaitu</a:t>
            </a:r>
            <a:r>
              <a:rPr lang="en-US" sz="1400" b="0" i="0" dirty="0">
                <a:solidFill>
                  <a:schemeClr val="tx1"/>
                </a:solidFill>
                <a:effectLst/>
                <a:latin typeface="Georgia" panose="02040502050405020303" pitchFamily="18" charset="0"/>
              </a:rPr>
              <a:t> 1 </a:t>
            </a:r>
            <a:r>
              <a:rPr lang="en-US" sz="1400" b="0" i="0" dirty="0" err="1">
                <a:solidFill>
                  <a:schemeClr val="tx1"/>
                </a:solidFill>
                <a:effectLst/>
                <a:latin typeface="Georgia" panose="02040502050405020303" pitchFamily="18" charset="0"/>
              </a:rPr>
              <a:t>karakter</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tiap</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saat</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dari</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kiri</a:t>
            </a:r>
            <a:r>
              <a:rPr lang="en-US" sz="1400" b="0" i="0" dirty="0">
                <a:solidFill>
                  <a:schemeClr val="tx1"/>
                </a:solidFill>
                <a:effectLst/>
                <a:latin typeface="Georgia" panose="02040502050405020303" pitchFamily="18" charset="0"/>
              </a:rPr>
              <a:t> ke </a:t>
            </a:r>
            <a:r>
              <a:rPr lang="en-US" sz="1400" b="0" i="0" dirty="0" err="1">
                <a:solidFill>
                  <a:schemeClr val="tx1"/>
                </a:solidFill>
                <a:effectLst/>
                <a:latin typeface="Georgia" panose="02040502050405020303" pitchFamily="18" charset="0"/>
              </a:rPr>
              <a:t>kanan</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menggunakan</a:t>
            </a:r>
            <a:r>
              <a:rPr lang="en-US" sz="1400" b="0" i="0" dirty="0">
                <a:solidFill>
                  <a:schemeClr val="tx1"/>
                </a:solidFill>
                <a:effectLst/>
                <a:latin typeface="Georgia" panose="02040502050405020303" pitchFamily="18" charset="0"/>
              </a:rPr>
              <a:t> head </a:t>
            </a:r>
            <a:r>
              <a:rPr lang="en-US" sz="1400" b="0" i="0" dirty="0" err="1">
                <a:solidFill>
                  <a:schemeClr val="tx1"/>
                </a:solidFill>
                <a:effectLst/>
                <a:latin typeface="Georgia" panose="02040502050405020303" pitchFamily="18" charset="0"/>
              </a:rPr>
              <a:t>baca</a:t>
            </a:r>
            <a:r>
              <a:rPr lang="en-US" sz="1400" b="0" i="0" dirty="0">
                <a:solidFill>
                  <a:schemeClr val="tx1"/>
                </a:solidFill>
                <a:effectLst/>
                <a:latin typeface="Georgia" panose="02040502050405020303" pitchFamily="18" charset="0"/>
              </a:rPr>
              <a:t> yang </a:t>
            </a:r>
            <a:r>
              <a:rPr lang="en-US" sz="1400" b="0" i="0" dirty="0" err="1">
                <a:solidFill>
                  <a:schemeClr val="tx1"/>
                </a:solidFill>
                <a:effectLst/>
                <a:latin typeface="Georgia" panose="02040502050405020303" pitchFamily="18" charset="0"/>
              </a:rPr>
              <a:t>dikendalikan</a:t>
            </a:r>
            <a:r>
              <a:rPr lang="en-US" sz="1400" b="0" i="0" dirty="0">
                <a:solidFill>
                  <a:schemeClr val="tx1"/>
                </a:solidFill>
                <a:effectLst/>
                <a:latin typeface="Georgia" panose="02040502050405020303" pitchFamily="18" charset="0"/>
              </a:rPr>
              <a:t> oleh </a:t>
            </a:r>
            <a:r>
              <a:rPr lang="en-US" sz="1400" b="0" i="0" dirty="0" err="1">
                <a:solidFill>
                  <a:schemeClr val="tx1"/>
                </a:solidFill>
                <a:effectLst/>
                <a:latin typeface="Georgia" panose="02040502050405020303" pitchFamily="18" charset="0"/>
              </a:rPr>
              <a:t>kotak</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kendali</a:t>
            </a:r>
            <a:r>
              <a:rPr lang="en-US" sz="1400" b="0" i="0" dirty="0">
                <a:solidFill>
                  <a:schemeClr val="tx1"/>
                </a:solidFill>
                <a:effectLst/>
                <a:latin typeface="Georgia" panose="02040502050405020303" pitchFamily="18" charset="0"/>
              </a:rPr>
              <a:t> state </a:t>
            </a:r>
            <a:r>
              <a:rPr lang="en-US" sz="1400" b="0" i="0" dirty="0" err="1">
                <a:solidFill>
                  <a:schemeClr val="tx1"/>
                </a:solidFill>
                <a:effectLst/>
                <a:latin typeface="Georgia" panose="02040502050405020303" pitchFamily="18" charset="0"/>
              </a:rPr>
              <a:t>berhingga</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dimana</a:t>
            </a:r>
            <a:r>
              <a:rPr lang="en-US" sz="1400" b="0" i="0" dirty="0">
                <a:solidFill>
                  <a:schemeClr val="tx1"/>
                </a:solidFill>
                <a:effectLst/>
                <a:latin typeface="Georgia" panose="02040502050405020303" pitchFamily="18" charset="0"/>
              </a:rPr>
              <a:t> pada </a:t>
            </a:r>
            <a:r>
              <a:rPr lang="en-US" sz="1400" b="0" i="0" dirty="0" err="1">
                <a:solidFill>
                  <a:schemeClr val="tx1"/>
                </a:solidFill>
                <a:effectLst/>
                <a:latin typeface="Georgia" panose="02040502050405020303" pitchFamily="18" charset="0"/>
              </a:rPr>
              <a:t>mesin</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terdapat</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sejumlah</a:t>
            </a:r>
            <a:r>
              <a:rPr lang="en-US" sz="1400" b="0" i="0" dirty="0">
                <a:solidFill>
                  <a:schemeClr val="tx1"/>
                </a:solidFill>
                <a:effectLst/>
                <a:latin typeface="Georgia" panose="02040502050405020303" pitchFamily="18" charset="0"/>
              </a:rPr>
              <a:t> state </a:t>
            </a:r>
            <a:r>
              <a:rPr lang="en-US" sz="1400" b="0" i="0" dirty="0" err="1">
                <a:solidFill>
                  <a:schemeClr val="tx1"/>
                </a:solidFill>
                <a:effectLst/>
                <a:latin typeface="Georgia" panose="02040502050405020303" pitchFamily="18" charset="0"/>
              </a:rPr>
              <a:t>berhingga</a:t>
            </a:r>
            <a:r>
              <a:rPr lang="en-US" sz="1400" b="0" i="0" dirty="0">
                <a:solidFill>
                  <a:schemeClr val="tx1"/>
                </a:solidFill>
                <a:effectLst/>
                <a:latin typeface="Georgia" panose="02040502050405020303" pitchFamily="18" charset="0"/>
              </a:rPr>
              <a:t>.</a:t>
            </a:r>
          </a:p>
        </p:txBody>
      </p:sp>
      <p:sp>
        <p:nvSpPr>
          <p:cNvPr id="5" name="TextBox 4">
            <a:extLst>
              <a:ext uri="{FF2B5EF4-FFF2-40B4-BE49-F238E27FC236}">
                <a16:creationId xmlns:a16="http://schemas.microsoft.com/office/drawing/2014/main" id="{0A1B7875-239E-D4AA-D19E-C0C533E9A816}"/>
              </a:ext>
            </a:extLst>
          </p:cNvPr>
          <p:cNvSpPr txBox="1"/>
          <p:nvPr/>
        </p:nvSpPr>
        <p:spPr>
          <a:xfrm>
            <a:off x="1503336" y="2187521"/>
            <a:ext cx="4572000" cy="2031325"/>
          </a:xfrm>
          <a:prstGeom prst="rect">
            <a:avLst/>
          </a:prstGeom>
          <a:noFill/>
        </p:spPr>
        <p:txBody>
          <a:bodyPr wrap="square">
            <a:spAutoFit/>
          </a:bodyPr>
          <a:lstStyle/>
          <a:p>
            <a:pPr algn="l" fontAlgn="base"/>
            <a:r>
              <a:rPr lang="en-US" sz="1400" b="0" i="0" dirty="0">
                <a:solidFill>
                  <a:schemeClr val="tx1"/>
                </a:solidFill>
                <a:effectLst/>
                <a:latin typeface="Georgia" panose="02040502050405020303" pitchFamily="18" charset="0"/>
              </a:rPr>
              <a:t>Finite Automata </a:t>
            </a:r>
            <a:r>
              <a:rPr lang="en-US" sz="1400" b="0" i="0" dirty="0" err="1">
                <a:solidFill>
                  <a:schemeClr val="tx1"/>
                </a:solidFill>
                <a:effectLst/>
                <a:latin typeface="Georgia" panose="02040502050405020303" pitchFamily="18" charset="0"/>
              </a:rPr>
              <a:t>selalu</a:t>
            </a:r>
            <a:r>
              <a:rPr lang="en-US" sz="1400" b="0" i="0" dirty="0">
                <a:solidFill>
                  <a:schemeClr val="tx1"/>
                </a:solidFill>
                <a:effectLst/>
                <a:latin typeface="Georgia" panose="02040502050405020303" pitchFamily="18" charset="0"/>
              </a:rPr>
              <a:t> dalam </a:t>
            </a:r>
            <a:r>
              <a:rPr lang="en-US" sz="1400" b="0" i="0" dirty="0" err="1">
                <a:solidFill>
                  <a:schemeClr val="tx1"/>
                </a:solidFill>
                <a:effectLst/>
                <a:latin typeface="Georgia" panose="02040502050405020303" pitchFamily="18" charset="0"/>
              </a:rPr>
              <a:t>kondisi</a:t>
            </a:r>
            <a:r>
              <a:rPr lang="en-US" sz="1400" b="0" i="0" dirty="0">
                <a:solidFill>
                  <a:schemeClr val="tx1"/>
                </a:solidFill>
                <a:effectLst/>
                <a:latin typeface="Georgia" panose="02040502050405020303" pitchFamily="18" charset="0"/>
              </a:rPr>
              <a:t> yang </a:t>
            </a:r>
            <a:r>
              <a:rPr lang="en-US" sz="1400" b="0" i="0" dirty="0" err="1">
                <a:solidFill>
                  <a:schemeClr val="tx1"/>
                </a:solidFill>
                <a:effectLst/>
                <a:latin typeface="Georgia" panose="02040502050405020303" pitchFamily="18" charset="0"/>
              </a:rPr>
              <a:t>disebut</a:t>
            </a:r>
            <a:r>
              <a:rPr lang="en-US" sz="1400" b="0" i="0" dirty="0">
                <a:solidFill>
                  <a:schemeClr val="tx1"/>
                </a:solidFill>
                <a:effectLst/>
                <a:latin typeface="Georgia" panose="02040502050405020303" pitchFamily="18" charset="0"/>
              </a:rPr>
              <a:t> state </a:t>
            </a:r>
            <a:r>
              <a:rPr lang="en-US" sz="1400" b="0" i="0" dirty="0" err="1">
                <a:solidFill>
                  <a:schemeClr val="tx1"/>
                </a:solidFill>
                <a:effectLst/>
                <a:latin typeface="Georgia" panose="02040502050405020303" pitchFamily="18" charset="0"/>
              </a:rPr>
              <a:t>awal</a:t>
            </a:r>
            <a:r>
              <a:rPr lang="en-US" sz="1400" b="0" i="0" dirty="0">
                <a:solidFill>
                  <a:schemeClr val="tx1"/>
                </a:solidFill>
                <a:effectLst/>
                <a:latin typeface="Georgia" panose="02040502050405020303" pitchFamily="18" charset="0"/>
              </a:rPr>
              <a:t> (initial state) pada </a:t>
            </a:r>
            <a:r>
              <a:rPr lang="en-US" sz="1400" b="0" i="0" dirty="0" err="1">
                <a:solidFill>
                  <a:schemeClr val="tx1"/>
                </a:solidFill>
                <a:effectLst/>
                <a:latin typeface="Georgia" panose="02040502050405020303" pitchFamily="18" charset="0"/>
              </a:rPr>
              <a:t>saat</a:t>
            </a:r>
            <a:r>
              <a:rPr lang="en-US" sz="1400" b="0" i="0" dirty="0">
                <a:solidFill>
                  <a:schemeClr val="tx1"/>
                </a:solidFill>
                <a:effectLst/>
                <a:latin typeface="Georgia" panose="02040502050405020303" pitchFamily="18" charset="0"/>
              </a:rPr>
              <a:t> Finite Automata </a:t>
            </a:r>
            <a:r>
              <a:rPr lang="en-US" sz="1400" b="0" i="0" dirty="0" err="1">
                <a:solidFill>
                  <a:schemeClr val="tx1"/>
                </a:solidFill>
                <a:effectLst/>
                <a:latin typeface="Georgia" panose="02040502050405020303" pitchFamily="18" charset="0"/>
              </a:rPr>
              <a:t>mulai</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membaca</a:t>
            </a:r>
            <a:r>
              <a:rPr lang="en-US" sz="1400" b="0" i="0" dirty="0">
                <a:solidFill>
                  <a:schemeClr val="tx1"/>
                </a:solidFill>
                <a:effectLst/>
                <a:latin typeface="Georgia" panose="02040502050405020303" pitchFamily="18" charset="0"/>
              </a:rPr>
              <a:t> tape. </a:t>
            </a:r>
            <a:r>
              <a:rPr lang="en-US" sz="1400" b="0" i="0" dirty="0" err="1">
                <a:solidFill>
                  <a:schemeClr val="tx1"/>
                </a:solidFill>
                <a:effectLst/>
                <a:latin typeface="Georgia" panose="02040502050405020303" pitchFamily="18" charset="0"/>
              </a:rPr>
              <a:t>Perubahan</a:t>
            </a:r>
            <a:r>
              <a:rPr lang="en-US" sz="1400" b="0" i="0" dirty="0">
                <a:solidFill>
                  <a:schemeClr val="tx1"/>
                </a:solidFill>
                <a:effectLst/>
                <a:latin typeface="Georgia" panose="02040502050405020303" pitchFamily="18" charset="0"/>
              </a:rPr>
              <a:t> state </a:t>
            </a:r>
            <a:r>
              <a:rPr lang="en-US" sz="1400" b="0" i="0" dirty="0" err="1">
                <a:solidFill>
                  <a:schemeClr val="tx1"/>
                </a:solidFill>
                <a:effectLst/>
                <a:latin typeface="Georgia" panose="02040502050405020303" pitchFamily="18" charset="0"/>
              </a:rPr>
              <a:t>terjadi</a:t>
            </a:r>
            <a:r>
              <a:rPr lang="en-US" sz="1400" b="0" i="0" dirty="0">
                <a:solidFill>
                  <a:schemeClr val="tx1"/>
                </a:solidFill>
                <a:effectLst/>
                <a:latin typeface="Georgia" panose="02040502050405020303" pitchFamily="18" charset="0"/>
              </a:rPr>
              <a:t> pada </a:t>
            </a:r>
            <a:r>
              <a:rPr lang="en-US" sz="1400" b="0" i="0" dirty="0" err="1">
                <a:solidFill>
                  <a:schemeClr val="tx1"/>
                </a:solidFill>
                <a:effectLst/>
                <a:latin typeface="Georgia" panose="02040502050405020303" pitchFamily="18" charset="0"/>
              </a:rPr>
              <a:t>mesin</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ketika</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sebuah</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karakter</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berikutnya</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dibaca</a:t>
            </a:r>
            <a:r>
              <a:rPr lang="en-US" sz="1400" b="0" i="0" dirty="0">
                <a:solidFill>
                  <a:schemeClr val="tx1"/>
                </a:solidFill>
                <a:effectLst/>
                <a:latin typeface="Georgia" panose="02040502050405020303" pitchFamily="18" charset="0"/>
              </a:rPr>
              <a:t>. Ketika head </a:t>
            </a:r>
            <a:r>
              <a:rPr lang="en-US" sz="1400" b="0" i="0" dirty="0" err="1">
                <a:solidFill>
                  <a:schemeClr val="tx1"/>
                </a:solidFill>
                <a:effectLst/>
                <a:latin typeface="Georgia" panose="02040502050405020303" pitchFamily="18" charset="0"/>
              </a:rPr>
              <a:t>telah</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sampai</a:t>
            </a:r>
            <a:r>
              <a:rPr lang="en-US" sz="1400" b="0" i="0" dirty="0">
                <a:solidFill>
                  <a:schemeClr val="tx1"/>
                </a:solidFill>
                <a:effectLst/>
                <a:latin typeface="Georgia" panose="02040502050405020303" pitchFamily="18" charset="0"/>
              </a:rPr>
              <a:t> pada </a:t>
            </a:r>
            <a:r>
              <a:rPr lang="en-US" sz="1400" b="0" i="0" dirty="0" err="1">
                <a:solidFill>
                  <a:schemeClr val="tx1"/>
                </a:solidFill>
                <a:effectLst/>
                <a:latin typeface="Georgia" panose="02040502050405020303" pitchFamily="18" charset="0"/>
              </a:rPr>
              <a:t>akhir</a:t>
            </a:r>
            <a:r>
              <a:rPr lang="en-US" sz="1400" b="0" i="0" dirty="0">
                <a:solidFill>
                  <a:schemeClr val="tx1"/>
                </a:solidFill>
                <a:effectLst/>
                <a:latin typeface="Georgia" panose="02040502050405020303" pitchFamily="18" charset="0"/>
              </a:rPr>
              <a:t> tape dan </a:t>
            </a:r>
            <a:r>
              <a:rPr lang="en-US" sz="1400" b="0" i="0" dirty="0" err="1">
                <a:solidFill>
                  <a:schemeClr val="tx1"/>
                </a:solidFill>
                <a:effectLst/>
                <a:latin typeface="Georgia" panose="02040502050405020303" pitchFamily="18" charset="0"/>
              </a:rPr>
              <a:t>kondisi</a:t>
            </a:r>
            <a:r>
              <a:rPr lang="en-US" sz="1400" b="0" i="0" dirty="0">
                <a:solidFill>
                  <a:schemeClr val="tx1"/>
                </a:solidFill>
                <a:effectLst/>
                <a:latin typeface="Georgia" panose="02040502050405020303" pitchFamily="18" charset="0"/>
              </a:rPr>
              <a:t> yang </a:t>
            </a:r>
            <a:r>
              <a:rPr lang="en-US" sz="1400" b="0" i="0" dirty="0" err="1">
                <a:solidFill>
                  <a:schemeClr val="tx1"/>
                </a:solidFill>
                <a:effectLst/>
                <a:latin typeface="Georgia" panose="02040502050405020303" pitchFamily="18" charset="0"/>
              </a:rPr>
              <a:t>ditemui</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adalah</a:t>
            </a:r>
            <a:r>
              <a:rPr lang="en-US" sz="1400" b="0" i="0" dirty="0">
                <a:solidFill>
                  <a:schemeClr val="tx1"/>
                </a:solidFill>
                <a:effectLst/>
                <a:latin typeface="Georgia" panose="02040502050405020303" pitchFamily="18" charset="0"/>
              </a:rPr>
              <a:t> state </a:t>
            </a:r>
            <a:r>
              <a:rPr lang="en-US" sz="1400" b="0" i="0" dirty="0" err="1">
                <a:solidFill>
                  <a:schemeClr val="tx1"/>
                </a:solidFill>
                <a:effectLst/>
                <a:latin typeface="Georgia" panose="02040502050405020303" pitchFamily="18" charset="0"/>
              </a:rPr>
              <a:t>akhir</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maka</a:t>
            </a:r>
            <a:r>
              <a:rPr lang="en-US" sz="1400" b="0" i="0" dirty="0">
                <a:solidFill>
                  <a:schemeClr val="tx1"/>
                </a:solidFill>
                <a:effectLst/>
                <a:latin typeface="Georgia" panose="02040502050405020303" pitchFamily="18" charset="0"/>
              </a:rPr>
              <a:t> string yang </a:t>
            </a:r>
            <a:r>
              <a:rPr lang="en-US" sz="1400" b="0" i="0" dirty="0" err="1">
                <a:solidFill>
                  <a:schemeClr val="tx1"/>
                </a:solidFill>
                <a:effectLst/>
                <a:latin typeface="Georgia" panose="02040502050405020303" pitchFamily="18" charset="0"/>
              </a:rPr>
              <a:t>terdapat</a:t>
            </a:r>
            <a:r>
              <a:rPr lang="en-US" sz="1400" b="0" i="0" dirty="0">
                <a:solidFill>
                  <a:schemeClr val="tx1"/>
                </a:solidFill>
                <a:effectLst/>
                <a:latin typeface="Georgia" panose="02040502050405020303" pitchFamily="18" charset="0"/>
              </a:rPr>
              <a:t> pada tape </a:t>
            </a:r>
            <a:r>
              <a:rPr lang="en-US" sz="1400" b="0" i="0" dirty="0" err="1">
                <a:solidFill>
                  <a:schemeClr val="tx1"/>
                </a:solidFill>
                <a:effectLst/>
                <a:latin typeface="Georgia" panose="02040502050405020303" pitchFamily="18" charset="0"/>
              </a:rPr>
              <a:t>dikatakan</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diterima</a:t>
            </a:r>
            <a:r>
              <a:rPr lang="en-US" sz="1400" b="0" i="0" dirty="0">
                <a:solidFill>
                  <a:schemeClr val="tx1"/>
                </a:solidFill>
                <a:effectLst/>
                <a:latin typeface="Georgia" panose="02040502050405020303" pitchFamily="18" charset="0"/>
              </a:rPr>
              <a:t> Finite Automata (String-string </a:t>
            </a:r>
            <a:r>
              <a:rPr lang="en-US" sz="1400" b="0" i="0" dirty="0" err="1">
                <a:solidFill>
                  <a:schemeClr val="tx1"/>
                </a:solidFill>
                <a:effectLst/>
                <a:latin typeface="Georgia" panose="02040502050405020303" pitchFamily="18" charset="0"/>
              </a:rPr>
              <a:t>merupakan</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milik</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bahasa</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bila</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diterima</a:t>
            </a:r>
            <a:r>
              <a:rPr lang="en-US" sz="1400" b="0" i="0" dirty="0">
                <a:solidFill>
                  <a:schemeClr val="tx1"/>
                </a:solidFill>
                <a:effectLst/>
                <a:latin typeface="Georgia" panose="02040502050405020303" pitchFamily="18" charset="0"/>
              </a:rPr>
              <a:t> Finite Automata </a:t>
            </a:r>
            <a:r>
              <a:rPr lang="en-US" sz="1400" b="0" i="0" dirty="0" err="1">
                <a:solidFill>
                  <a:schemeClr val="tx1"/>
                </a:solidFill>
                <a:effectLst/>
                <a:latin typeface="Georgia" panose="02040502050405020303" pitchFamily="18" charset="0"/>
              </a:rPr>
              <a:t>bahasa</a:t>
            </a:r>
            <a:r>
              <a:rPr lang="en-US" sz="1400" b="0" i="0" dirty="0">
                <a:solidFill>
                  <a:schemeClr val="tx1"/>
                </a:solidFill>
                <a:effectLst/>
                <a:latin typeface="Georgia" panose="02040502050405020303" pitchFamily="18" charset="0"/>
              </a:rPr>
              <a:t> </a:t>
            </a:r>
            <a:r>
              <a:rPr lang="en-US" sz="1400" b="0" i="0" dirty="0" err="1">
                <a:solidFill>
                  <a:schemeClr val="tx1"/>
                </a:solidFill>
                <a:effectLst/>
                <a:latin typeface="Georgia" panose="02040502050405020303" pitchFamily="18" charset="0"/>
              </a:rPr>
              <a:t>tersebut</a:t>
            </a:r>
            <a:r>
              <a:rPr lang="en-US" sz="1400" b="0" i="0" dirty="0">
                <a:solidFill>
                  <a:schemeClr val="tx1"/>
                </a:solidFill>
                <a:effectLst/>
                <a:latin typeface="Georgia" panose="02040502050405020303" pitchFamily="18"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4" name="Google Shape;124;p26"/>
          <p:cNvSpPr txBox="1">
            <a:spLocks noGrp="1"/>
          </p:cNvSpPr>
          <p:nvPr>
            <p:ph type="subTitle" idx="1"/>
          </p:nvPr>
        </p:nvSpPr>
        <p:spPr>
          <a:xfrm>
            <a:off x="2665708" y="618138"/>
            <a:ext cx="6455044" cy="227048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US" sz="1600" b="0" i="0" dirty="0">
                <a:solidFill>
                  <a:schemeClr val="tx1"/>
                </a:solidFill>
                <a:effectLst/>
                <a:latin typeface="Times New Roman" panose="02020603050405020304" pitchFamily="18" charset="0"/>
                <a:cs typeface="Times New Roman" panose="02020603050405020304" pitchFamily="18" charset="0"/>
              </a:rPr>
              <a:t>Finite State Automata </a:t>
            </a:r>
            <a:r>
              <a:rPr lang="en-US" sz="1600" b="0" i="0" dirty="0" err="1">
                <a:solidFill>
                  <a:schemeClr val="tx1"/>
                </a:solidFill>
                <a:effectLst/>
                <a:latin typeface="Times New Roman" panose="02020603050405020304" pitchFamily="18" charset="0"/>
                <a:cs typeface="Times New Roman" panose="02020603050405020304" pitchFamily="18" charset="0"/>
              </a:rPr>
              <a:t>dapat</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dimodelkan</a:t>
            </a:r>
            <a:r>
              <a:rPr lang="en-US" sz="1600" b="0" i="0" dirty="0">
                <a:solidFill>
                  <a:schemeClr val="tx1"/>
                </a:solidFill>
                <a:effectLst/>
                <a:latin typeface="Times New Roman" panose="02020603050405020304" pitchFamily="18" charset="0"/>
                <a:cs typeface="Times New Roman" panose="02020603050405020304" pitchFamily="18" charset="0"/>
              </a:rPr>
              <a:t> dengan Finite State Diagram (FSD) </a:t>
            </a:r>
            <a:r>
              <a:rPr lang="en-US" sz="1600" b="0" i="0" dirty="0" err="1">
                <a:solidFill>
                  <a:schemeClr val="tx1"/>
                </a:solidFill>
                <a:effectLst/>
                <a:latin typeface="Times New Roman" panose="02020603050405020304" pitchFamily="18" charset="0"/>
                <a:cs typeface="Times New Roman" panose="02020603050405020304" pitchFamily="18" charset="0"/>
              </a:rPr>
              <a:t>dapat</a:t>
            </a:r>
            <a:r>
              <a:rPr lang="en-US" sz="1600" b="0" i="0" dirty="0">
                <a:solidFill>
                  <a:schemeClr val="tx1"/>
                </a:solidFill>
                <a:effectLst/>
                <a:latin typeface="Times New Roman" panose="02020603050405020304" pitchFamily="18" charset="0"/>
                <a:cs typeface="Times New Roman" panose="02020603050405020304" pitchFamily="18" charset="0"/>
              </a:rPr>
              <a:t> juga </a:t>
            </a:r>
            <a:r>
              <a:rPr lang="en-US" sz="1600" b="0" i="0" dirty="0" err="1">
                <a:solidFill>
                  <a:schemeClr val="tx1"/>
                </a:solidFill>
                <a:effectLst/>
                <a:latin typeface="Times New Roman" panose="02020603050405020304" pitchFamily="18" charset="0"/>
                <a:cs typeface="Times New Roman" panose="02020603050405020304" pitchFamily="18" charset="0"/>
              </a:rPr>
              <a:t>disebut</a:t>
            </a:r>
            <a:r>
              <a:rPr lang="en-US" sz="1600" b="0" i="0" dirty="0">
                <a:solidFill>
                  <a:schemeClr val="tx1"/>
                </a:solidFill>
                <a:effectLst/>
                <a:latin typeface="Times New Roman" panose="02020603050405020304" pitchFamily="18" charset="0"/>
                <a:cs typeface="Times New Roman" panose="02020603050405020304" pitchFamily="18" charset="0"/>
              </a:rPr>
              <a:t> State Transition Diagram. </a:t>
            </a:r>
            <a:r>
              <a:rPr lang="en-US" sz="1600" b="0" i="0" dirty="0" err="1">
                <a:solidFill>
                  <a:schemeClr val="tx1"/>
                </a:solidFill>
                <a:effectLst/>
                <a:latin typeface="Times New Roman" panose="02020603050405020304" pitchFamily="18" charset="0"/>
                <a:cs typeface="Times New Roman" panose="02020603050405020304" pitchFamily="18" charset="0"/>
              </a:rPr>
              <a:t>Sistem</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transisi</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adalah</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sistem</a:t>
            </a:r>
            <a:r>
              <a:rPr lang="en-US" sz="1600" b="0" i="0" dirty="0">
                <a:solidFill>
                  <a:schemeClr val="tx1"/>
                </a:solidFill>
                <a:effectLst/>
                <a:latin typeface="Times New Roman" panose="02020603050405020304" pitchFamily="18" charset="0"/>
                <a:cs typeface="Times New Roman" panose="02020603050405020304" pitchFamily="18" charset="0"/>
              </a:rPr>
              <a:t> yang </a:t>
            </a:r>
            <a:r>
              <a:rPr lang="en-US" sz="1600" b="0" i="0" dirty="0" err="1">
                <a:solidFill>
                  <a:schemeClr val="tx1"/>
                </a:solidFill>
                <a:effectLst/>
                <a:latin typeface="Times New Roman" panose="02020603050405020304" pitchFamily="18" charset="0"/>
                <a:cs typeface="Times New Roman" panose="02020603050405020304" pitchFamily="18" charset="0"/>
              </a:rPr>
              <a:t>tingkah</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lakunya</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disajikan</a:t>
            </a:r>
            <a:r>
              <a:rPr lang="en-US" sz="1600" b="0" i="0" dirty="0">
                <a:solidFill>
                  <a:schemeClr val="tx1"/>
                </a:solidFill>
                <a:effectLst/>
                <a:latin typeface="Times New Roman" panose="02020603050405020304" pitchFamily="18" charset="0"/>
                <a:cs typeface="Times New Roman" panose="02020603050405020304" pitchFamily="18" charset="0"/>
              </a:rPr>
              <a:t> dalam </a:t>
            </a:r>
            <a:r>
              <a:rPr lang="en-US" sz="1600" b="0" i="0" dirty="0" err="1">
                <a:solidFill>
                  <a:schemeClr val="tx1"/>
                </a:solidFill>
                <a:effectLst/>
                <a:latin typeface="Times New Roman" panose="02020603050405020304" pitchFamily="18" charset="0"/>
                <a:cs typeface="Times New Roman" panose="02020603050405020304" pitchFamily="18" charset="0"/>
              </a:rPr>
              <a:t>bentuk</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keadaan-keadaan</a:t>
            </a:r>
            <a:r>
              <a:rPr lang="en-US" sz="1600" b="0" i="0" dirty="0">
                <a:solidFill>
                  <a:schemeClr val="tx1"/>
                </a:solidFill>
                <a:effectLst/>
                <a:latin typeface="Times New Roman" panose="02020603050405020304" pitchFamily="18" charset="0"/>
                <a:cs typeface="Times New Roman" panose="02020603050405020304" pitchFamily="18" charset="0"/>
              </a:rPr>
              <a:t> (states). </a:t>
            </a:r>
            <a:r>
              <a:rPr lang="en-US" sz="1600" b="0" i="0" dirty="0" err="1">
                <a:solidFill>
                  <a:schemeClr val="tx1"/>
                </a:solidFill>
                <a:effectLst/>
                <a:latin typeface="Times New Roman" panose="02020603050405020304" pitchFamily="18" charset="0"/>
                <a:cs typeface="Times New Roman" panose="02020603050405020304" pitchFamily="18" charset="0"/>
              </a:rPr>
              <a:t>Sistem</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tersebut</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dapat</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bergerak</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dari</a:t>
            </a:r>
            <a:r>
              <a:rPr lang="en-US" sz="1600" b="0" i="0" dirty="0">
                <a:solidFill>
                  <a:schemeClr val="tx1"/>
                </a:solidFill>
                <a:effectLst/>
                <a:latin typeface="Times New Roman" panose="02020603050405020304" pitchFamily="18" charset="0"/>
                <a:cs typeface="Times New Roman" panose="02020603050405020304" pitchFamily="18" charset="0"/>
              </a:rPr>
              <a:t> state yang </a:t>
            </a:r>
            <a:r>
              <a:rPr lang="en-US" sz="1600" b="0" i="0" dirty="0" err="1">
                <a:solidFill>
                  <a:schemeClr val="tx1"/>
                </a:solidFill>
                <a:effectLst/>
                <a:latin typeface="Times New Roman" panose="02020603050405020304" pitchFamily="18" charset="0"/>
                <a:cs typeface="Times New Roman" panose="02020603050405020304" pitchFamily="18" charset="0"/>
              </a:rPr>
              <a:t>satu</a:t>
            </a:r>
            <a:r>
              <a:rPr lang="en-US" sz="1600" b="0" i="0" dirty="0">
                <a:solidFill>
                  <a:schemeClr val="tx1"/>
                </a:solidFill>
                <a:effectLst/>
                <a:latin typeface="Times New Roman" panose="02020603050405020304" pitchFamily="18" charset="0"/>
                <a:cs typeface="Times New Roman" panose="02020603050405020304" pitchFamily="18" charset="0"/>
              </a:rPr>
              <a:t> ke state </a:t>
            </a:r>
            <a:r>
              <a:rPr lang="en-US" sz="1600" b="0" i="0" dirty="0" err="1">
                <a:solidFill>
                  <a:schemeClr val="tx1"/>
                </a:solidFill>
                <a:effectLst/>
                <a:latin typeface="Times New Roman" panose="02020603050405020304" pitchFamily="18" charset="0"/>
                <a:cs typeface="Times New Roman" panose="02020603050405020304" pitchFamily="18" charset="0"/>
              </a:rPr>
              <a:t>lainnya</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sesuai</a:t>
            </a:r>
            <a:r>
              <a:rPr lang="en-US" sz="1600" b="0" i="0" dirty="0">
                <a:solidFill>
                  <a:schemeClr val="tx1"/>
                </a:solidFill>
                <a:effectLst/>
                <a:latin typeface="Times New Roman" panose="02020603050405020304" pitchFamily="18" charset="0"/>
                <a:cs typeface="Times New Roman" panose="02020603050405020304" pitchFamily="18" charset="0"/>
              </a:rPr>
              <a:t> dengan input yang </a:t>
            </a:r>
            <a:r>
              <a:rPr lang="en-US" sz="1600" b="0" i="0" dirty="0" err="1">
                <a:solidFill>
                  <a:schemeClr val="tx1"/>
                </a:solidFill>
                <a:effectLst/>
                <a:latin typeface="Times New Roman" panose="02020603050405020304" pitchFamily="18" charset="0"/>
                <a:cs typeface="Times New Roman" panose="02020603050405020304" pitchFamily="18" charset="0"/>
              </a:rPr>
              <a:t>diberikan</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padanya</a:t>
            </a:r>
            <a:r>
              <a:rPr lang="en-US" sz="1600" b="0" i="0" dirty="0">
                <a:solidFill>
                  <a:schemeClr val="tx1"/>
                </a:solidFill>
                <a:effectLst/>
                <a:latin typeface="Times New Roman" panose="02020603050405020304" pitchFamily="18" charset="0"/>
                <a:cs typeface="Times New Roman" panose="02020603050405020304" pitchFamily="18" charset="0"/>
              </a:rPr>
              <a:t>.</a:t>
            </a:r>
            <a:br>
              <a:rPr lang="en-US" sz="1600" dirty="0">
                <a:solidFill>
                  <a:schemeClr val="tx1"/>
                </a:solidFill>
                <a:latin typeface="Times New Roman" panose="02020603050405020304" pitchFamily="18" charset="0"/>
                <a:cs typeface="Times New Roman" panose="02020603050405020304" pitchFamily="18" charset="0"/>
              </a:rPr>
            </a:br>
            <a:r>
              <a:rPr lang="en-US" sz="1600" b="0" i="0" dirty="0" err="1">
                <a:solidFill>
                  <a:schemeClr val="tx1"/>
                </a:solidFill>
                <a:effectLst/>
                <a:latin typeface="Times New Roman" panose="02020603050405020304" pitchFamily="18" charset="0"/>
                <a:cs typeface="Times New Roman" panose="02020603050405020304" pitchFamily="18" charset="0"/>
              </a:rPr>
              <a:t>Fungsi</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Transisi</a:t>
            </a:r>
            <a:r>
              <a:rPr lang="en-US" sz="1600" b="0" i="0" dirty="0">
                <a:solidFill>
                  <a:schemeClr val="tx1"/>
                </a:solidFill>
                <a:effectLst/>
                <a:latin typeface="Times New Roman" panose="02020603050405020304" pitchFamily="18" charset="0"/>
                <a:cs typeface="Times New Roman" panose="02020603050405020304" pitchFamily="18" charset="0"/>
              </a:rPr>
              <a:t> (d) </a:t>
            </a:r>
            <a:r>
              <a:rPr lang="en-US" sz="1600" b="0" i="0" dirty="0" err="1">
                <a:solidFill>
                  <a:schemeClr val="tx1"/>
                </a:solidFill>
                <a:effectLst/>
                <a:latin typeface="Times New Roman" panose="02020603050405020304" pitchFamily="18" charset="0"/>
                <a:cs typeface="Times New Roman" panose="02020603050405020304" pitchFamily="18" charset="0"/>
              </a:rPr>
              <a:t>adalah</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representasi</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matematis</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atas</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transisi</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keadaan</a:t>
            </a:r>
            <a:r>
              <a:rPr lang="en-US" sz="1600" b="0" i="0" dirty="0">
                <a:solidFill>
                  <a:schemeClr val="tx1"/>
                </a:solidFill>
                <a:effectLst/>
                <a:latin typeface="Times New Roman" panose="02020603050405020304" pitchFamily="18" charset="0"/>
                <a:cs typeface="Times New Roman" panose="02020603050405020304" pitchFamily="18" charset="0"/>
              </a:rPr>
              <a:t>.</a:t>
            </a:r>
            <a:br>
              <a:rPr lang="en-US" sz="1600" dirty="0">
                <a:solidFill>
                  <a:schemeClr val="tx1"/>
                </a:solidFill>
                <a:latin typeface="Times New Roman" panose="02020603050405020304" pitchFamily="18" charset="0"/>
                <a:cs typeface="Times New Roman" panose="02020603050405020304" pitchFamily="18" charset="0"/>
              </a:rPr>
            </a:br>
            <a:r>
              <a:rPr lang="en-US" sz="1600" b="0" i="0" dirty="0">
                <a:solidFill>
                  <a:schemeClr val="tx1"/>
                </a:solidFill>
                <a:effectLst/>
                <a:latin typeface="Times New Roman" panose="02020603050405020304" pitchFamily="18" charset="0"/>
                <a:cs typeface="Times New Roman" panose="02020603050405020304" pitchFamily="18" charset="0"/>
              </a:rPr>
              <a:t>S = </a:t>
            </a:r>
            <a:r>
              <a:rPr lang="en-US" sz="1600" b="0" i="0" dirty="0" err="1">
                <a:solidFill>
                  <a:schemeClr val="tx1"/>
                </a:solidFill>
                <a:effectLst/>
                <a:latin typeface="Times New Roman" panose="02020603050405020304" pitchFamily="18" charset="0"/>
                <a:cs typeface="Times New Roman" panose="02020603050405020304" pitchFamily="18" charset="0"/>
              </a:rPr>
              <a:t>himpunan</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alfabet</a:t>
            </a:r>
            <a:r>
              <a:rPr lang="en-US" sz="1600" b="0" i="0" dirty="0">
                <a:solidFill>
                  <a:schemeClr val="tx1"/>
                </a:solidFill>
                <a:effectLst/>
                <a:latin typeface="Times New Roman" panose="02020603050405020304" pitchFamily="18" charset="0"/>
                <a:cs typeface="Times New Roman" panose="02020603050405020304" pitchFamily="18" charset="0"/>
              </a:rPr>
              <a:t>.</a:t>
            </a:r>
            <a:br>
              <a:rPr lang="en-US" sz="1600" dirty="0">
                <a:solidFill>
                  <a:schemeClr val="tx1"/>
                </a:solidFill>
                <a:latin typeface="Times New Roman" panose="02020603050405020304" pitchFamily="18" charset="0"/>
                <a:cs typeface="Times New Roman" panose="02020603050405020304" pitchFamily="18" charset="0"/>
              </a:rPr>
            </a:br>
            <a:r>
              <a:rPr lang="en-US" sz="1600" b="0" i="0" dirty="0">
                <a:solidFill>
                  <a:schemeClr val="tx1"/>
                </a:solidFill>
                <a:effectLst/>
                <a:latin typeface="Times New Roman" panose="02020603050405020304" pitchFamily="18" charset="0"/>
                <a:cs typeface="Times New Roman" panose="02020603050405020304" pitchFamily="18" charset="0"/>
              </a:rPr>
              <a:t>Q = </a:t>
            </a:r>
            <a:r>
              <a:rPr lang="en-US" sz="1600" b="0" i="0" dirty="0" err="1">
                <a:solidFill>
                  <a:schemeClr val="tx1"/>
                </a:solidFill>
                <a:effectLst/>
                <a:latin typeface="Times New Roman" panose="02020603050405020304" pitchFamily="18" charset="0"/>
                <a:cs typeface="Times New Roman" panose="02020603050405020304" pitchFamily="18" charset="0"/>
              </a:rPr>
              <a:t>himpunan</a:t>
            </a:r>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600" b="0" i="0" dirty="0" err="1">
                <a:solidFill>
                  <a:schemeClr val="tx1"/>
                </a:solidFill>
                <a:effectLst/>
                <a:latin typeface="Times New Roman" panose="02020603050405020304" pitchFamily="18" charset="0"/>
                <a:cs typeface="Times New Roman" panose="02020603050405020304" pitchFamily="18" charset="0"/>
              </a:rPr>
              <a:t>keadaan-keadaan</a:t>
            </a:r>
            <a:r>
              <a:rPr lang="en-US" sz="1600" b="0" i="0" dirty="0">
                <a:solidFill>
                  <a:schemeClr val="tx1"/>
                </a:solidFill>
                <a:effectLst/>
                <a:latin typeface="Times New Roman" panose="02020603050405020304" pitchFamily="18" charset="0"/>
                <a:cs typeface="Times New Roman" panose="02020603050405020304" pitchFamily="18" charset="0"/>
              </a:rPr>
              <a:t>.</a:t>
            </a:r>
            <a:br>
              <a:rPr lang="en-US" sz="1600" dirty="0">
                <a:solidFill>
                  <a:schemeClr val="tx1"/>
                </a:solidFill>
                <a:latin typeface="Times New Roman" panose="02020603050405020304" pitchFamily="18" charset="0"/>
                <a:cs typeface="Times New Roman" panose="02020603050405020304" pitchFamily="18" charset="0"/>
              </a:rPr>
            </a:br>
            <a:r>
              <a:rPr lang="en-US" sz="1600" b="0" i="0" dirty="0">
                <a:solidFill>
                  <a:schemeClr val="tx1"/>
                </a:solidFill>
                <a:effectLst/>
                <a:latin typeface="Times New Roman" panose="02020603050405020304" pitchFamily="18" charset="0"/>
                <a:cs typeface="Times New Roman" panose="02020603050405020304" pitchFamily="18" charset="0"/>
              </a:rPr>
              <a:t>d = Q x S à Q</a:t>
            </a:r>
            <a:endParaRPr sz="16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C8753E6-5027-77E8-CC54-BF9CC66E2C72}"/>
              </a:ext>
            </a:extLst>
          </p:cNvPr>
          <p:cNvSpPr txBox="1"/>
          <p:nvPr/>
        </p:nvSpPr>
        <p:spPr>
          <a:xfrm>
            <a:off x="2665708" y="28305"/>
            <a:ext cx="4572000" cy="707886"/>
          </a:xfrm>
          <a:prstGeom prst="rect">
            <a:avLst/>
          </a:prstGeom>
          <a:noFill/>
        </p:spPr>
        <p:txBody>
          <a:bodyPr wrap="square">
            <a:spAutoFit/>
          </a:bodyPr>
          <a:lstStyle/>
          <a:p>
            <a:r>
              <a:rPr lang="en-US" sz="2000" b="1" i="0" dirty="0">
                <a:solidFill>
                  <a:schemeClr val="tx1"/>
                </a:solidFill>
                <a:effectLst/>
                <a:latin typeface="Georgia" panose="02040502050405020303" pitchFamily="18" charset="0"/>
              </a:rPr>
              <a:t>Finite State Diagram (FSD)</a:t>
            </a:r>
            <a:br>
              <a:rPr lang="en-US" sz="2000" dirty="0">
                <a:solidFill>
                  <a:schemeClr val="tx1"/>
                </a:solidFill>
              </a:rPr>
            </a:br>
            <a:endParaRPr lang="en-US" sz="2000" dirty="0"/>
          </a:p>
        </p:txBody>
      </p:sp>
      <p:sp>
        <p:nvSpPr>
          <p:cNvPr id="7" name="TextBox 6">
            <a:extLst>
              <a:ext uri="{FF2B5EF4-FFF2-40B4-BE49-F238E27FC236}">
                <a16:creationId xmlns:a16="http://schemas.microsoft.com/office/drawing/2014/main" id="{EAE82BAC-404A-B69F-631C-7676561609DE}"/>
              </a:ext>
            </a:extLst>
          </p:cNvPr>
          <p:cNvSpPr txBox="1"/>
          <p:nvPr/>
        </p:nvSpPr>
        <p:spPr>
          <a:xfrm>
            <a:off x="1340604" y="2681287"/>
            <a:ext cx="4355024" cy="2462213"/>
          </a:xfrm>
          <a:prstGeom prst="rect">
            <a:avLst/>
          </a:prstGeom>
          <a:noFill/>
        </p:spPr>
        <p:txBody>
          <a:bodyPr wrap="square">
            <a:spAutoFit/>
          </a:bodyPr>
          <a:lstStyle/>
          <a:p>
            <a:r>
              <a:rPr lang="en-US" b="0" i="0" dirty="0">
                <a:solidFill>
                  <a:schemeClr val="tx1"/>
                </a:solidFill>
                <a:effectLst/>
                <a:latin typeface="Times New Roman" panose="02020603050405020304" pitchFamily="18" charset="0"/>
                <a:cs typeface="Times New Roman" panose="02020603050405020304" pitchFamily="18" charset="0"/>
              </a:rPr>
              <a:t>Finite State Diagram </a:t>
            </a:r>
            <a:r>
              <a:rPr lang="en-US" b="0" i="0" dirty="0" err="1">
                <a:solidFill>
                  <a:schemeClr val="tx1"/>
                </a:solidFill>
                <a:effectLst/>
                <a:latin typeface="Times New Roman" panose="02020603050405020304" pitchFamily="18" charset="0"/>
                <a:cs typeface="Times New Roman" panose="02020603050405020304" pitchFamily="18" charset="0"/>
              </a:rPr>
              <a:t>terdiri</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dari</a:t>
            </a:r>
            <a:r>
              <a:rPr lang="en-US" b="0" i="0" dirty="0">
                <a:solidFill>
                  <a:schemeClr val="tx1"/>
                </a:solidFill>
                <a:effectLst/>
                <a:latin typeface="Times New Roman" panose="02020603050405020304" pitchFamily="18" charset="0"/>
                <a:cs typeface="Times New Roman" panose="02020603050405020304" pitchFamily="18" charset="0"/>
              </a:rPr>
              <a:t>:</a:t>
            </a:r>
            <a:br>
              <a:rPr lang="en-US" dirty="0">
                <a:solidFill>
                  <a:schemeClr val="tx1"/>
                </a:solidFill>
                <a:latin typeface="Times New Roman" panose="02020603050405020304" pitchFamily="18" charset="0"/>
                <a:cs typeface="Times New Roman" panose="02020603050405020304" pitchFamily="18" charset="0"/>
              </a:rPr>
            </a:br>
            <a:r>
              <a:rPr lang="en-US" b="0" i="0" dirty="0">
                <a:solidFill>
                  <a:schemeClr val="tx1"/>
                </a:solidFill>
                <a:effectLst/>
                <a:latin typeface="Times New Roman" panose="02020603050405020304" pitchFamily="18" charset="0"/>
                <a:cs typeface="Times New Roman" panose="02020603050405020304" pitchFamily="18" charset="0"/>
              </a:rPr>
              <a:t>1.Lingkaran </a:t>
            </a:r>
            <a:r>
              <a:rPr lang="en-US" b="0" i="0" dirty="0" err="1">
                <a:solidFill>
                  <a:schemeClr val="tx1"/>
                </a:solidFill>
                <a:effectLst/>
                <a:latin typeface="Times New Roman" panose="02020603050405020304" pitchFamily="18" charset="0"/>
                <a:cs typeface="Times New Roman" panose="02020603050405020304" pitchFamily="18" charset="0"/>
              </a:rPr>
              <a:t>menyatakan</a:t>
            </a:r>
            <a:r>
              <a:rPr lang="en-US" b="0" i="0" dirty="0">
                <a:solidFill>
                  <a:schemeClr val="tx1"/>
                </a:solidFill>
                <a:effectLst/>
                <a:latin typeface="Times New Roman" panose="02020603050405020304" pitchFamily="18" charset="0"/>
                <a:cs typeface="Times New Roman" panose="02020603050405020304" pitchFamily="18" charset="0"/>
              </a:rPr>
              <a:t> state</a:t>
            </a:r>
            <a:br>
              <a:rPr lang="en-US" dirty="0">
                <a:solidFill>
                  <a:schemeClr val="tx1"/>
                </a:solidFill>
                <a:latin typeface="Times New Roman" panose="02020603050405020304" pitchFamily="18" charset="0"/>
                <a:cs typeface="Times New Roman" panose="02020603050405020304" pitchFamily="18" charset="0"/>
              </a:rPr>
            </a:br>
            <a:r>
              <a:rPr lang="en-US" b="0" i="0" dirty="0" err="1">
                <a:solidFill>
                  <a:schemeClr val="tx1"/>
                </a:solidFill>
                <a:effectLst/>
                <a:latin typeface="Times New Roman" panose="02020603050405020304" pitchFamily="18" charset="0"/>
                <a:cs typeface="Times New Roman" panose="02020603050405020304" pitchFamily="18" charset="0"/>
              </a:rPr>
              <a:t>Lingkaran</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diberi</a:t>
            </a:r>
            <a:r>
              <a:rPr lang="en-US" b="0" i="0" dirty="0">
                <a:solidFill>
                  <a:schemeClr val="tx1"/>
                </a:solidFill>
                <a:effectLst/>
                <a:latin typeface="Times New Roman" panose="02020603050405020304" pitchFamily="18" charset="0"/>
                <a:cs typeface="Times New Roman" panose="02020603050405020304" pitchFamily="18" charset="0"/>
              </a:rPr>
              <a:t> label </a:t>
            </a:r>
            <a:r>
              <a:rPr lang="en-US" b="0" i="0" dirty="0" err="1">
                <a:solidFill>
                  <a:schemeClr val="tx1"/>
                </a:solidFill>
                <a:effectLst/>
                <a:latin typeface="Times New Roman" panose="02020603050405020304" pitchFamily="18" charset="0"/>
                <a:cs typeface="Times New Roman" panose="02020603050405020304" pitchFamily="18" charset="0"/>
              </a:rPr>
              <a:t>sesuai</a:t>
            </a:r>
            <a:r>
              <a:rPr lang="en-US" b="0" i="0" dirty="0">
                <a:solidFill>
                  <a:schemeClr val="tx1"/>
                </a:solidFill>
                <a:effectLst/>
                <a:latin typeface="Times New Roman" panose="02020603050405020304" pitchFamily="18" charset="0"/>
                <a:cs typeface="Times New Roman" panose="02020603050405020304" pitchFamily="18" charset="0"/>
              </a:rPr>
              <a:t> dengan </a:t>
            </a:r>
            <a:r>
              <a:rPr lang="en-US" b="0" i="0" dirty="0" err="1">
                <a:solidFill>
                  <a:schemeClr val="tx1"/>
                </a:solidFill>
                <a:effectLst/>
                <a:latin typeface="Times New Roman" panose="02020603050405020304" pitchFamily="18" charset="0"/>
                <a:cs typeface="Times New Roman" panose="02020603050405020304" pitchFamily="18" charset="0"/>
              </a:rPr>
              <a:t>nama</a:t>
            </a:r>
            <a:r>
              <a:rPr lang="en-US" b="0" i="0" dirty="0">
                <a:solidFill>
                  <a:schemeClr val="tx1"/>
                </a:solidFill>
                <a:effectLst/>
                <a:latin typeface="Times New Roman" panose="02020603050405020304" pitchFamily="18" charset="0"/>
                <a:cs typeface="Times New Roman" panose="02020603050405020304" pitchFamily="18" charset="0"/>
              </a:rPr>
              <a:t> state </a:t>
            </a:r>
            <a:r>
              <a:rPr lang="en-US" b="0" i="0" dirty="0" err="1">
                <a:solidFill>
                  <a:schemeClr val="tx1"/>
                </a:solidFill>
                <a:effectLst/>
                <a:latin typeface="Times New Roman" panose="02020603050405020304" pitchFamily="18" charset="0"/>
                <a:cs typeface="Times New Roman" panose="02020603050405020304" pitchFamily="18" charset="0"/>
              </a:rPr>
              <a:t>tersebut</a:t>
            </a:r>
            <a:r>
              <a:rPr lang="en-US" b="0" i="0" dirty="0">
                <a:solidFill>
                  <a:schemeClr val="tx1"/>
                </a:solidFill>
                <a:effectLst/>
                <a:latin typeface="Times New Roman" panose="02020603050405020304" pitchFamily="18" charset="0"/>
                <a:cs typeface="Times New Roman" panose="02020603050405020304" pitchFamily="18" charset="0"/>
              </a:rPr>
              <a:t>. Adapun </a:t>
            </a:r>
            <a:r>
              <a:rPr lang="en-US" b="0" i="0" dirty="0" err="1">
                <a:solidFill>
                  <a:schemeClr val="tx1"/>
                </a:solidFill>
                <a:effectLst/>
                <a:latin typeface="Times New Roman" panose="02020603050405020304" pitchFamily="18" charset="0"/>
                <a:cs typeface="Times New Roman" panose="02020603050405020304" pitchFamily="18" charset="0"/>
              </a:rPr>
              <a:t>pembagian</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lingkaran</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adalah</a:t>
            </a:r>
            <a:r>
              <a:rPr lang="en-US" b="0" i="0" dirty="0">
                <a:solidFill>
                  <a:schemeClr val="tx1"/>
                </a:solidFill>
                <a:effectLst/>
                <a:latin typeface="Times New Roman" panose="02020603050405020304" pitchFamily="18" charset="0"/>
                <a:cs typeface="Times New Roman" panose="02020603050405020304" pitchFamily="18" charset="0"/>
              </a:rPr>
              <a:t>:</a:t>
            </a:r>
            <a:br>
              <a:rPr lang="en-US" dirty="0">
                <a:solidFill>
                  <a:schemeClr val="tx1"/>
                </a:solidFill>
                <a:latin typeface="Times New Roman" panose="02020603050405020304" pitchFamily="18" charset="0"/>
                <a:cs typeface="Times New Roman" panose="02020603050405020304" pitchFamily="18" charset="0"/>
              </a:rPr>
            </a:br>
            <a:r>
              <a:rPr lang="en-US" b="0" i="0" dirty="0">
                <a:solidFill>
                  <a:schemeClr val="tx1"/>
                </a:solidFill>
                <a:effectLst/>
                <a:latin typeface="Times New Roman" panose="02020603050405020304" pitchFamily="18" charset="0"/>
                <a:cs typeface="Times New Roman" panose="02020603050405020304" pitchFamily="18" charset="0"/>
              </a:rPr>
              <a:t>•</a:t>
            </a:r>
            <a:r>
              <a:rPr lang="en-US" b="0" i="0" dirty="0" err="1">
                <a:solidFill>
                  <a:schemeClr val="tx1"/>
                </a:solidFill>
                <a:effectLst/>
                <a:latin typeface="Times New Roman" panose="02020603050405020304" pitchFamily="18" charset="0"/>
                <a:cs typeface="Times New Roman" panose="02020603050405020304" pitchFamily="18" charset="0"/>
              </a:rPr>
              <a:t>Lingkaran</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bergaris</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tunggal</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berarti</a:t>
            </a:r>
            <a:r>
              <a:rPr lang="en-US" b="0" i="0" dirty="0">
                <a:solidFill>
                  <a:schemeClr val="tx1"/>
                </a:solidFill>
                <a:effectLst/>
                <a:latin typeface="Times New Roman" panose="02020603050405020304" pitchFamily="18" charset="0"/>
                <a:cs typeface="Times New Roman" panose="02020603050405020304" pitchFamily="18" charset="0"/>
              </a:rPr>
              <a:t> state </a:t>
            </a:r>
            <a:r>
              <a:rPr lang="en-US" b="0" i="0" dirty="0" err="1">
                <a:solidFill>
                  <a:schemeClr val="tx1"/>
                </a:solidFill>
                <a:effectLst/>
                <a:latin typeface="Times New Roman" panose="02020603050405020304" pitchFamily="18" charset="0"/>
                <a:cs typeface="Times New Roman" panose="02020603050405020304" pitchFamily="18" charset="0"/>
              </a:rPr>
              <a:t>sementara</a:t>
            </a:r>
            <a:br>
              <a:rPr lang="en-US" dirty="0">
                <a:solidFill>
                  <a:schemeClr val="tx1"/>
                </a:solidFill>
                <a:latin typeface="Times New Roman" panose="02020603050405020304" pitchFamily="18" charset="0"/>
                <a:cs typeface="Times New Roman" panose="02020603050405020304" pitchFamily="18" charset="0"/>
              </a:rPr>
            </a:br>
            <a:r>
              <a:rPr lang="en-US" b="0" i="0" dirty="0">
                <a:solidFill>
                  <a:schemeClr val="tx1"/>
                </a:solidFill>
                <a:effectLst/>
                <a:latin typeface="Times New Roman" panose="02020603050405020304" pitchFamily="18" charset="0"/>
                <a:cs typeface="Times New Roman" panose="02020603050405020304" pitchFamily="18" charset="0"/>
              </a:rPr>
              <a:t>•</a:t>
            </a:r>
            <a:r>
              <a:rPr lang="en-US" b="0" i="0" dirty="0" err="1">
                <a:solidFill>
                  <a:schemeClr val="tx1"/>
                </a:solidFill>
                <a:effectLst/>
                <a:latin typeface="Times New Roman" panose="02020603050405020304" pitchFamily="18" charset="0"/>
                <a:cs typeface="Times New Roman" panose="02020603050405020304" pitchFamily="18" charset="0"/>
              </a:rPr>
              <a:t>Lingkaran</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bergaris</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ganda</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berarti</a:t>
            </a:r>
            <a:r>
              <a:rPr lang="en-US" b="0" i="0" dirty="0">
                <a:solidFill>
                  <a:schemeClr val="tx1"/>
                </a:solidFill>
                <a:effectLst/>
                <a:latin typeface="Times New Roman" panose="02020603050405020304" pitchFamily="18" charset="0"/>
                <a:cs typeface="Times New Roman" panose="02020603050405020304" pitchFamily="18" charset="0"/>
              </a:rPr>
              <a:t> state </a:t>
            </a:r>
            <a:r>
              <a:rPr lang="en-US" b="0" i="0" dirty="0" err="1">
                <a:solidFill>
                  <a:schemeClr val="tx1"/>
                </a:solidFill>
                <a:effectLst/>
                <a:latin typeface="Times New Roman" panose="02020603050405020304" pitchFamily="18" charset="0"/>
                <a:cs typeface="Times New Roman" panose="02020603050405020304" pitchFamily="18" charset="0"/>
              </a:rPr>
              <a:t>akhir</a:t>
            </a:r>
            <a:br>
              <a:rPr lang="en-US" dirty="0">
                <a:solidFill>
                  <a:schemeClr val="tx1"/>
                </a:solidFill>
                <a:latin typeface="Times New Roman" panose="02020603050405020304" pitchFamily="18" charset="0"/>
                <a:cs typeface="Times New Roman" panose="02020603050405020304" pitchFamily="18" charset="0"/>
              </a:rPr>
            </a:br>
            <a:r>
              <a:rPr lang="en-US" b="0" i="0" dirty="0">
                <a:solidFill>
                  <a:schemeClr val="tx1"/>
                </a:solidFill>
                <a:effectLst/>
                <a:latin typeface="Times New Roman" panose="02020603050405020304" pitchFamily="18" charset="0"/>
                <a:cs typeface="Times New Roman" panose="02020603050405020304" pitchFamily="18" charset="0"/>
              </a:rPr>
              <a:t>2.Anak </a:t>
            </a:r>
            <a:r>
              <a:rPr lang="en-US" b="0" i="0" dirty="0" err="1">
                <a:solidFill>
                  <a:schemeClr val="tx1"/>
                </a:solidFill>
                <a:effectLst/>
                <a:latin typeface="Times New Roman" panose="02020603050405020304" pitchFamily="18" charset="0"/>
                <a:cs typeface="Times New Roman" panose="02020603050405020304" pitchFamily="18" charset="0"/>
              </a:rPr>
              <a:t>Panah</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menyatakan</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transisi</a:t>
            </a:r>
            <a:r>
              <a:rPr lang="en-US" b="0" i="0" dirty="0">
                <a:solidFill>
                  <a:schemeClr val="tx1"/>
                </a:solidFill>
                <a:effectLst/>
                <a:latin typeface="Times New Roman" panose="02020603050405020304" pitchFamily="18" charset="0"/>
                <a:cs typeface="Times New Roman" panose="02020603050405020304" pitchFamily="18" charset="0"/>
              </a:rPr>
              <a:t> yang </a:t>
            </a:r>
            <a:r>
              <a:rPr lang="en-US" b="0" i="0" dirty="0" err="1">
                <a:solidFill>
                  <a:schemeClr val="tx1"/>
                </a:solidFill>
                <a:effectLst/>
                <a:latin typeface="Times New Roman" panose="02020603050405020304" pitchFamily="18" charset="0"/>
                <a:cs typeface="Times New Roman" panose="02020603050405020304" pitchFamily="18" charset="0"/>
              </a:rPr>
              <a:t>terjadi</a:t>
            </a:r>
            <a:r>
              <a:rPr lang="en-US" b="0" i="0" dirty="0">
                <a:solidFill>
                  <a:schemeClr val="tx1"/>
                </a:solidFill>
                <a:effectLst/>
                <a:latin typeface="Times New Roman" panose="02020603050405020304" pitchFamily="18" charset="0"/>
                <a:cs typeface="Times New Roman" panose="02020603050405020304" pitchFamily="18" charset="0"/>
              </a:rPr>
              <a:t>.</a:t>
            </a:r>
            <a:br>
              <a:rPr lang="en-US" dirty="0">
                <a:solidFill>
                  <a:schemeClr val="tx1"/>
                </a:solidFill>
                <a:latin typeface="Times New Roman" panose="02020603050405020304" pitchFamily="18" charset="0"/>
                <a:cs typeface="Times New Roman" panose="02020603050405020304" pitchFamily="18" charset="0"/>
              </a:rPr>
            </a:br>
            <a:r>
              <a:rPr lang="en-US" b="0" i="0" dirty="0">
                <a:solidFill>
                  <a:schemeClr val="tx1"/>
                </a:solidFill>
                <a:effectLst/>
                <a:latin typeface="Times New Roman" panose="02020603050405020304" pitchFamily="18" charset="0"/>
                <a:cs typeface="Times New Roman" panose="02020603050405020304" pitchFamily="18" charset="0"/>
              </a:rPr>
              <a:t>Label di </a:t>
            </a:r>
            <a:r>
              <a:rPr lang="en-US" b="0" i="0" dirty="0" err="1">
                <a:solidFill>
                  <a:schemeClr val="tx1"/>
                </a:solidFill>
                <a:effectLst/>
                <a:latin typeface="Times New Roman" panose="02020603050405020304" pitchFamily="18" charset="0"/>
                <a:cs typeface="Times New Roman" panose="02020603050405020304" pitchFamily="18" charset="0"/>
              </a:rPr>
              <a:t>anak</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panah</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menyatakan</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simbol</a:t>
            </a:r>
            <a:r>
              <a:rPr lang="en-US" b="0" i="0" dirty="0">
                <a:solidFill>
                  <a:schemeClr val="tx1"/>
                </a:solidFill>
                <a:effectLst/>
                <a:latin typeface="Times New Roman" panose="02020603050405020304" pitchFamily="18" charset="0"/>
                <a:cs typeface="Times New Roman" panose="02020603050405020304" pitchFamily="18" charset="0"/>
              </a:rPr>
              <a:t> yang </a:t>
            </a:r>
            <a:r>
              <a:rPr lang="en-US" b="0" i="0" dirty="0" err="1">
                <a:solidFill>
                  <a:schemeClr val="tx1"/>
                </a:solidFill>
                <a:effectLst/>
                <a:latin typeface="Times New Roman" panose="02020603050405020304" pitchFamily="18" charset="0"/>
                <a:cs typeface="Times New Roman" panose="02020603050405020304" pitchFamily="18" charset="0"/>
              </a:rPr>
              <a:t>membuat</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transisi</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dari</a:t>
            </a:r>
            <a:r>
              <a:rPr lang="en-US" b="0" i="0" dirty="0">
                <a:solidFill>
                  <a:schemeClr val="tx1"/>
                </a:solidFill>
                <a:effectLst/>
                <a:latin typeface="Times New Roman" panose="02020603050405020304" pitchFamily="18" charset="0"/>
                <a:cs typeface="Times New Roman" panose="02020603050405020304" pitchFamily="18" charset="0"/>
              </a:rPr>
              <a:t> 1 state ke state lain. 1 </a:t>
            </a:r>
            <a:r>
              <a:rPr lang="en-US" b="0" i="0" dirty="0" err="1">
                <a:solidFill>
                  <a:schemeClr val="tx1"/>
                </a:solidFill>
                <a:effectLst/>
                <a:latin typeface="Times New Roman" panose="02020603050405020304" pitchFamily="18" charset="0"/>
                <a:cs typeface="Times New Roman" panose="02020603050405020304" pitchFamily="18" charset="0"/>
              </a:rPr>
              <a:t>anak</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panah</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diberi</a:t>
            </a:r>
            <a:br>
              <a:rPr lang="en-US" dirty="0">
                <a:solidFill>
                  <a:schemeClr val="tx1"/>
                </a:solidFill>
                <a:latin typeface="Times New Roman" panose="02020603050405020304" pitchFamily="18" charset="0"/>
                <a:cs typeface="Times New Roman" panose="02020603050405020304" pitchFamily="18" charset="0"/>
              </a:rPr>
            </a:br>
            <a:r>
              <a:rPr lang="en-US" b="0" i="0" dirty="0">
                <a:solidFill>
                  <a:schemeClr val="tx1"/>
                </a:solidFill>
                <a:effectLst/>
                <a:latin typeface="Times New Roman" panose="02020603050405020304" pitchFamily="18" charset="0"/>
                <a:cs typeface="Times New Roman" panose="02020603050405020304" pitchFamily="18" charset="0"/>
              </a:rPr>
              <a:t>label start untuk </a:t>
            </a:r>
            <a:r>
              <a:rPr lang="en-US" b="0" i="0" dirty="0" err="1">
                <a:solidFill>
                  <a:schemeClr val="tx1"/>
                </a:solidFill>
                <a:effectLst/>
                <a:latin typeface="Times New Roman" panose="02020603050405020304" pitchFamily="18" charset="0"/>
                <a:cs typeface="Times New Roman" panose="02020603050405020304" pitchFamily="18" charset="0"/>
              </a:rPr>
              <a:t>menyatakan</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awal</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mula</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transisi</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dilakukan</a:t>
            </a:r>
            <a:r>
              <a:rPr lang="en-US" b="0" i="0" dirty="0">
                <a:solidFill>
                  <a:schemeClr val="tx1"/>
                </a:solidFill>
                <a:effectLst/>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5" name="Google Shape;99;p23">
            <a:extLst>
              <a:ext uri="{FF2B5EF4-FFF2-40B4-BE49-F238E27FC236}">
                <a16:creationId xmlns:a16="http://schemas.microsoft.com/office/drawing/2014/main" id="{EBEB6DF8-F277-8A29-CA33-2D5625180944}"/>
              </a:ext>
            </a:extLst>
          </p:cNvPr>
          <p:cNvSpPr txBox="1">
            <a:spLocks/>
          </p:cNvSpPr>
          <p:nvPr/>
        </p:nvSpPr>
        <p:spPr>
          <a:xfrm>
            <a:off x="1466641" y="131735"/>
            <a:ext cx="3973263" cy="10693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5B72B7"/>
              </a:buClr>
              <a:buSzPts val="2400"/>
              <a:buFont typeface="Passion One"/>
              <a:buNone/>
              <a:defRPr sz="2400" b="0" i="0" u="none" strike="noStrike" cap="none">
                <a:solidFill>
                  <a:srgbClr val="5B72B7"/>
                </a:solidFill>
                <a:latin typeface="Passion One"/>
                <a:ea typeface="Passion One"/>
                <a:cs typeface="Passion One"/>
                <a:sym typeface="Passion One"/>
              </a:defRPr>
            </a:lvl1pPr>
            <a:lvl2pPr marR="0" lvl="1" algn="ctr" rtl="0">
              <a:lnSpc>
                <a:spcPct val="100000"/>
              </a:lnSpc>
              <a:spcBef>
                <a:spcPts val="0"/>
              </a:spcBef>
              <a:spcAft>
                <a:spcPts val="0"/>
              </a:spcAft>
              <a:buClr>
                <a:srgbClr val="5B72B7"/>
              </a:buClr>
              <a:buSzPts val="1800"/>
              <a:buFont typeface="Oswald Regular"/>
              <a:buNone/>
              <a:defRPr sz="1800" b="0" i="0" u="none" strike="noStrike" cap="none">
                <a:solidFill>
                  <a:srgbClr val="5B72B7"/>
                </a:solidFill>
                <a:latin typeface="Oswald Regular"/>
                <a:ea typeface="Oswald Regular"/>
                <a:cs typeface="Oswald Regular"/>
                <a:sym typeface="Oswald Regular"/>
              </a:defRPr>
            </a:lvl2pPr>
            <a:lvl3pPr marR="0" lvl="2" algn="ctr" rtl="0">
              <a:lnSpc>
                <a:spcPct val="100000"/>
              </a:lnSpc>
              <a:spcBef>
                <a:spcPts val="0"/>
              </a:spcBef>
              <a:spcAft>
                <a:spcPts val="0"/>
              </a:spcAft>
              <a:buClr>
                <a:srgbClr val="5B72B7"/>
              </a:buClr>
              <a:buSzPts val="1800"/>
              <a:buFont typeface="Oswald Regular"/>
              <a:buNone/>
              <a:defRPr sz="1800" b="0" i="0" u="none" strike="noStrike" cap="none">
                <a:solidFill>
                  <a:srgbClr val="5B72B7"/>
                </a:solidFill>
                <a:latin typeface="Oswald Regular"/>
                <a:ea typeface="Oswald Regular"/>
                <a:cs typeface="Oswald Regular"/>
                <a:sym typeface="Oswald Regular"/>
              </a:defRPr>
            </a:lvl3pPr>
            <a:lvl4pPr marR="0" lvl="3" algn="ctr" rtl="0">
              <a:lnSpc>
                <a:spcPct val="100000"/>
              </a:lnSpc>
              <a:spcBef>
                <a:spcPts val="0"/>
              </a:spcBef>
              <a:spcAft>
                <a:spcPts val="0"/>
              </a:spcAft>
              <a:buClr>
                <a:srgbClr val="5B72B7"/>
              </a:buClr>
              <a:buSzPts val="1800"/>
              <a:buFont typeface="Oswald Regular"/>
              <a:buNone/>
              <a:defRPr sz="1800" b="0" i="0" u="none" strike="noStrike" cap="none">
                <a:solidFill>
                  <a:srgbClr val="5B72B7"/>
                </a:solidFill>
                <a:latin typeface="Oswald Regular"/>
                <a:ea typeface="Oswald Regular"/>
                <a:cs typeface="Oswald Regular"/>
                <a:sym typeface="Oswald Regular"/>
              </a:defRPr>
            </a:lvl4pPr>
            <a:lvl5pPr marR="0" lvl="4" algn="ctr" rtl="0">
              <a:lnSpc>
                <a:spcPct val="100000"/>
              </a:lnSpc>
              <a:spcBef>
                <a:spcPts val="0"/>
              </a:spcBef>
              <a:spcAft>
                <a:spcPts val="0"/>
              </a:spcAft>
              <a:buClr>
                <a:srgbClr val="5B72B7"/>
              </a:buClr>
              <a:buSzPts val="1800"/>
              <a:buFont typeface="Oswald Regular"/>
              <a:buNone/>
              <a:defRPr sz="1800" b="0" i="0" u="none" strike="noStrike" cap="none">
                <a:solidFill>
                  <a:srgbClr val="5B72B7"/>
                </a:solidFill>
                <a:latin typeface="Oswald Regular"/>
                <a:ea typeface="Oswald Regular"/>
                <a:cs typeface="Oswald Regular"/>
                <a:sym typeface="Oswald Regular"/>
              </a:defRPr>
            </a:lvl5pPr>
            <a:lvl6pPr marR="0" lvl="5" algn="ctr" rtl="0">
              <a:lnSpc>
                <a:spcPct val="100000"/>
              </a:lnSpc>
              <a:spcBef>
                <a:spcPts val="0"/>
              </a:spcBef>
              <a:spcAft>
                <a:spcPts val="0"/>
              </a:spcAft>
              <a:buClr>
                <a:srgbClr val="5B72B7"/>
              </a:buClr>
              <a:buSzPts val="1800"/>
              <a:buFont typeface="Oswald Regular"/>
              <a:buNone/>
              <a:defRPr sz="1800" b="0" i="0" u="none" strike="noStrike" cap="none">
                <a:solidFill>
                  <a:srgbClr val="5B72B7"/>
                </a:solidFill>
                <a:latin typeface="Oswald Regular"/>
                <a:ea typeface="Oswald Regular"/>
                <a:cs typeface="Oswald Regular"/>
                <a:sym typeface="Oswald Regular"/>
              </a:defRPr>
            </a:lvl6pPr>
            <a:lvl7pPr marR="0" lvl="6" algn="ctr" rtl="0">
              <a:lnSpc>
                <a:spcPct val="100000"/>
              </a:lnSpc>
              <a:spcBef>
                <a:spcPts val="0"/>
              </a:spcBef>
              <a:spcAft>
                <a:spcPts val="0"/>
              </a:spcAft>
              <a:buClr>
                <a:srgbClr val="5B72B7"/>
              </a:buClr>
              <a:buSzPts val="1800"/>
              <a:buFont typeface="Oswald Regular"/>
              <a:buNone/>
              <a:defRPr sz="1800" b="0" i="0" u="none" strike="noStrike" cap="none">
                <a:solidFill>
                  <a:srgbClr val="5B72B7"/>
                </a:solidFill>
                <a:latin typeface="Oswald Regular"/>
                <a:ea typeface="Oswald Regular"/>
                <a:cs typeface="Oswald Regular"/>
                <a:sym typeface="Oswald Regular"/>
              </a:defRPr>
            </a:lvl7pPr>
            <a:lvl8pPr marR="0" lvl="7" algn="ctr" rtl="0">
              <a:lnSpc>
                <a:spcPct val="100000"/>
              </a:lnSpc>
              <a:spcBef>
                <a:spcPts val="0"/>
              </a:spcBef>
              <a:spcAft>
                <a:spcPts val="0"/>
              </a:spcAft>
              <a:buClr>
                <a:srgbClr val="5B72B7"/>
              </a:buClr>
              <a:buSzPts val="1800"/>
              <a:buFont typeface="Oswald Regular"/>
              <a:buNone/>
              <a:defRPr sz="1800" b="0" i="0" u="none" strike="noStrike" cap="none">
                <a:solidFill>
                  <a:srgbClr val="5B72B7"/>
                </a:solidFill>
                <a:latin typeface="Oswald Regular"/>
                <a:ea typeface="Oswald Regular"/>
                <a:cs typeface="Oswald Regular"/>
                <a:sym typeface="Oswald Regular"/>
              </a:defRPr>
            </a:lvl8pPr>
            <a:lvl9pPr marR="0" lvl="8" algn="ctr" rtl="0">
              <a:lnSpc>
                <a:spcPct val="100000"/>
              </a:lnSpc>
              <a:spcBef>
                <a:spcPts val="0"/>
              </a:spcBef>
              <a:spcAft>
                <a:spcPts val="0"/>
              </a:spcAft>
              <a:buClr>
                <a:srgbClr val="5B72B7"/>
              </a:buClr>
              <a:buSzPts val="1800"/>
              <a:buFont typeface="Oswald Regular"/>
              <a:buNone/>
              <a:defRPr sz="1800" b="0" i="0" u="none" strike="noStrike" cap="none">
                <a:solidFill>
                  <a:srgbClr val="5B72B7"/>
                </a:solidFill>
                <a:latin typeface="Oswald Regular"/>
                <a:ea typeface="Oswald Regular"/>
                <a:cs typeface="Oswald Regular"/>
                <a:sym typeface="Oswald Regular"/>
              </a:defRPr>
            </a:lvl9pPr>
          </a:lstStyle>
          <a:p>
            <a:pPr algn="l"/>
            <a:r>
              <a:rPr lang="id-ID" dirty="0"/>
              <a:t>Contoh FSA : Pengecekan Nilai Ganjil</a:t>
            </a:r>
          </a:p>
        </p:txBody>
      </p:sp>
      <p:pic>
        <p:nvPicPr>
          <p:cNvPr id="6" name="Picture 5">
            <a:extLst>
              <a:ext uri="{FF2B5EF4-FFF2-40B4-BE49-F238E27FC236}">
                <a16:creationId xmlns:a16="http://schemas.microsoft.com/office/drawing/2014/main" id="{16D7FC8D-E44E-D5C4-C048-6273AC00A8E5}"/>
              </a:ext>
            </a:extLst>
          </p:cNvPr>
          <p:cNvPicPr>
            <a:picLocks noChangeAspect="1"/>
          </p:cNvPicPr>
          <p:nvPr/>
        </p:nvPicPr>
        <p:blipFill>
          <a:blip r:embed="rId4"/>
          <a:stretch>
            <a:fillRect/>
          </a:stretch>
        </p:blipFill>
        <p:spPr>
          <a:xfrm>
            <a:off x="129162" y="1123626"/>
            <a:ext cx="3133325" cy="1731253"/>
          </a:xfrm>
          <a:prstGeom prst="rect">
            <a:avLst/>
          </a:prstGeom>
        </p:spPr>
      </p:pic>
      <p:sp>
        <p:nvSpPr>
          <p:cNvPr id="7" name="Google Shape;117;p25">
            <a:extLst>
              <a:ext uri="{FF2B5EF4-FFF2-40B4-BE49-F238E27FC236}">
                <a16:creationId xmlns:a16="http://schemas.microsoft.com/office/drawing/2014/main" id="{603A27CE-7110-6D0B-AC38-8495050DFA6F}"/>
              </a:ext>
            </a:extLst>
          </p:cNvPr>
          <p:cNvSpPr txBox="1">
            <a:spLocks/>
          </p:cNvSpPr>
          <p:nvPr/>
        </p:nvSpPr>
        <p:spPr>
          <a:xfrm flipH="1">
            <a:off x="3190094" y="805912"/>
            <a:ext cx="5210175" cy="217011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id-ID">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49A0294-8007-3ECB-446E-9BFB1D732023}"/>
              </a:ext>
            </a:extLst>
          </p:cNvPr>
          <p:cNvSpPr txBox="1"/>
          <p:nvPr/>
        </p:nvSpPr>
        <p:spPr>
          <a:xfrm>
            <a:off x="3453272" y="1201118"/>
            <a:ext cx="3854179" cy="1384995"/>
          </a:xfrm>
          <a:prstGeom prst="rect">
            <a:avLst/>
          </a:prstGeom>
          <a:noFill/>
        </p:spPr>
        <p:txBody>
          <a:bodyPr wrap="square">
            <a:spAutoFit/>
          </a:bodyPr>
          <a:lstStyle/>
          <a:p>
            <a:r>
              <a:rPr lang="en-US" b="0" i="0" dirty="0" err="1">
                <a:solidFill>
                  <a:schemeClr val="tx1"/>
                </a:solidFill>
                <a:effectLst/>
                <a:latin typeface="Georgia" panose="02040502050405020303" pitchFamily="18" charset="0"/>
              </a:rPr>
              <a:t>Misal</a:t>
            </a:r>
            <a:r>
              <a:rPr lang="en-US" b="0" i="0" dirty="0">
                <a:solidFill>
                  <a:schemeClr val="tx1"/>
                </a:solidFill>
                <a:effectLst/>
                <a:latin typeface="Georgia" panose="02040502050405020303" pitchFamily="18" charset="0"/>
              </a:rPr>
              <a:t> input : 1101</a:t>
            </a:r>
            <a:br>
              <a:rPr lang="en-US" dirty="0">
                <a:solidFill>
                  <a:schemeClr val="tx1"/>
                </a:solidFill>
              </a:rPr>
            </a:br>
            <a:r>
              <a:rPr lang="en-US" b="0" i="0" dirty="0" err="1">
                <a:solidFill>
                  <a:schemeClr val="tx1"/>
                </a:solidFill>
                <a:effectLst/>
                <a:latin typeface="Georgia" panose="02040502050405020303" pitchFamily="18" charset="0"/>
              </a:rPr>
              <a:t>Genap</a:t>
            </a:r>
            <a:r>
              <a:rPr lang="en-US" b="0" i="0" dirty="0">
                <a:solidFill>
                  <a:schemeClr val="tx1"/>
                </a:solidFill>
                <a:effectLst/>
                <a:latin typeface="Georgia" panose="02040502050405020303" pitchFamily="18" charset="0"/>
              </a:rPr>
              <a:t> 1 </a:t>
            </a:r>
            <a:r>
              <a:rPr lang="en-US" b="0" i="0" dirty="0" err="1">
                <a:solidFill>
                  <a:schemeClr val="tx1"/>
                </a:solidFill>
                <a:effectLst/>
                <a:latin typeface="Georgia" panose="02040502050405020303" pitchFamily="18" charset="0"/>
              </a:rPr>
              <a:t>Ganjil</a:t>
            </a:r>
            <a:r>
              <a:rPr lang="en-US" b="0" i="0" dirty="0">
                <a:solidFill>
                  <a:schemeClr val="tx1"/>
                </a:solidFill>
                <a:effectLst/>
                <a:latin typeface="Georgia" panose="02040502050405020303" pitchFamily="18" charset="0"/>
              </a:rPr>
              <a:t> 1 </a:t>
            </a:r>
            <a:r>
              <a:rPr lang="en-US" b="0" i="0" dirty="0" err="1">
                <a:solidFill>
                  <a:schemeClr val="tx1"/>
                </a:solidFill>
                <a:effectLst/>
                <a:latin typeface="Georgia" panose="02040502050405020303" pitchFamily="18" charset="0"/>
              </a:rPr>
              <a:t>Genap</a:t>
            </a:r>
            <a:r>
              <a:rPr lang="en-US" b="0" i="0" dirty="0">
                <a:solidFill>
                  <a:schemeClr val="tx1"/>
                </a:solidFill>
                <a:effectLst/>
                <a:latin typeface="Georgia" panose="02040502050405020303" pitchFamily="18" charset="0"/>
              </a:rPr>
              <a:t> 0 </a:t>
            </a:r>
            <a:r>
              <a:rPr lang="en-US" b="0" i="0" dirty="0" err="1">
                <a:solidFill>
                  <a:schemeClr val="tx1"/>
                </a:solidFill>
                <a:effectLst/>
                <a:latin typeface="Georgia" panose="02040502050405020303" pitchFamily="18" charset="0"/>
              </a:rPr>
              <a:t>Genap</a:t>
            </a:r>
            <a:r>
              <a:rPr lang="en-US" b="0" i="0" dirty="0">
                <a:solidFill>
                  <a:schemeClr val="tx1"/>
                </a:solidFill>
                <a:effectLst/>
                <a:latin typeface="Georgia" panose="02040502050405020303" pitchFamily="18" charset="0"/>
              </a:rPr>
              <a:t> 1 </a:t>
            </a:r>
            <a:r>
              <a:rPr lang="en-US" b="0" i="0" dirty="0" err="1">
                <a:solidFill>
                  <a:schemeClr val="tx1"/>
                </a:solidFill>
                <a:effectLst/>
                <a:latin typeface="Georgia" panose="02040502050405020303" pitchFamily="18" charset="0"/>
              </a:rPr>
              <a:t>Ganjil</a:t>
            </a:r>
            <a:r>
              <a:rPr lang="en-US" b="0" i="0" dirty="0">
                <a:solidFill>
                  <a:schemeClr val="tx1"/>
                </a:solidFill>
                <a:effectLst/>
                <a:latin typeface="Georgia" panose="02040502050405020303" pitchFamily="18" charset="0"/>
              </a:rPr>
              <a:t> : </a:t>
            </a:r>
            <a:r>
              <a:rPr lang="en-US" b="0" i="0" dirty="0" err="1">
                <a:solidFill>
                  <a:schemeClr val="tx1"/>
                </a:solidFill>
                <a:effectLst/>
                <a:latin typeface="Georgia" panose="02040502050405020303" pitchFamily="18" charset="0"/>
              </a:rPr>
              <a:t>diterima</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mesin</a:t>
            </a:r>
            <a:br>
              <a:rPr lang="en-US" dirty="0">
                <a:solidFill>
                  <a:schemeClr val="tx1"/>
                </a:solidFill>
              </a:rPr>
            </a:br>
            <a:r>
              <a:rPr lang="en-US" b="0" i="0" dirty="0" err="1">
                <a:solidFill>
                  <a:schemeClr val="tx1"/>
                </a:solidFill>
                <a:effectLst/>
                <a:latin typeface="Georgia" panose="02040502050405020303" pitchFamily="18" charset="0"/>
              </a:rPr>
              <a:t>Misal</a:t>
            </a:r>
            <a:r>
              <a:rPr lang="en-US" b="0" i="0" dirty="0">
                <a:solidFill>
                  <a:schemeClr val="tx1"/>
                </a:solidFill>
                <a:effectLst/>
                <a:latin typeface="Georgia" panose="02040502050405020303" pitchFamily="18" charset="0"/>
              </a:rPr>
              <a:t> input : 1100</a:t>
            </a:r>
            <a:br>
              <a:rPr lang="en-US" dirty="0">
                <a:solidFill>
                  <a:schemeClr val="tx1"/>
                </a:solidFill>
              </a:rPr>
            </a:br>
            <a:r>
              <a:rPr lang="en-US" b="0" i="0" dirty="0" err="1">
                <a:solidFill>
                  <a:schemeClr val="tx1"/>
                </a:solidFill>
                <a:effectLst/>
                <a:latin typeface="Georgia" panose="02040502050405020303" pitchFamily="18" charset="0"/>
              </a:rPr>
              <a:t>Genap</a:t>
            </a:r>
            <a:r>
              <a:rPr lang="en-US" b="0" i="0" dirty="0">
                <a:solidFill>
                  <a:schemeClr val="tx1"/>
                </a:solidFill>
                <a:effectLst/>
                <a:latin typeface="Georgia" panose="02040502050405020303" pitchFamily="18" charset="0"/>
              </a:rPr>
              <a:t> 1 </a:t>
            </a:r>
            <a:r>
              <a:rPr lang="en-US" b="0" i="0" dirty="0" err="1">
                <a:solidFill>
                  <a:schemeClr val="tx1"/>
                </a:solidFill>
                <a:effectLst/>
                <a:latin typeface="Georgia" panose="02040502050405020303" pitchFamily="18" charset="0"/>
              </a:rPr>
              <a:t>Ganjil</a:t>
            </a:r>
            <a:r>
              <a:rPr lang="en-US" b="0" i="0" dirty="0">
                <a:solidFill>
                  <a:schemeClr val="tx1"/>
                </a:solidFill>
                <a:effectLst/>
                <a:latin typeface="Georgia" panose="02040502050405020303" pitchFamily="18" charset="0"/>
              </a:rPr>
              <a:t> 1 </a:t>
            </a:r>
            <a:r>
              <a:rPr lang="en-US" b="0" i="0" dirty="0" err="1">
                <a:solidFill>
                  <a:schemeClr val="tx1"/>
                </a:solidFill>
                <a:effectLst/>
                <a:latin typeface="Georgia" panose="02040502050405020303" pitchFamily="18" charset="0"/>
              </a:rPr>
              <a:t>Genap</a:t>
            </a:r>
            <a:r>
              <a:rPr lang="en-US" b="0" i="0" dirty="0">
                <a:solidFill>
                  <a:schemeClr val="tx1"/>
                </a:solidFill>
                <a:effectLst/>
                <a:latin typeface="Georgia" panose="02040502050405020303" pitchFamily="18" charset="0"/>
              </a:rPr>
              <a:t> 0 </a:t>
            </a:r>
            <a:r>
              <a:rPr lang="en-US" b="0" i="0" dirty="0" err="1">
                <a:solidFill>
                  <a:schemeClr val="tx1"/>
                </a:solidFill>
                <a:effectLst/>
                <a:latin typeface="Georgia" panose="02040502050405020303" pitchFamily="18" charset="0"/>
              </a:rPr>
              <a:t>Genap</a:t>
            </a:r>
            <a:r>
              <a:rPr lang="en-US" b="0" i="0" dirty="0">
                <a:solidFill>
                  <a:schemeClr val="tx1"/>
                </a:solidFill>
                <a:effectLst/>
                <a:latin typeface="Georgia" panose="02040502050405020303" pitchFamily="18" charset="0"/>
              </a:rPr>
              <a:t> 0 </a:t>
            </a:r>
            <a:r>
              <a:rPr lang="en-US" b="0" i="0" dirty="0" err="1">
                <a:solidFill>
                  <a:schemeClr val="tx1"/>
                </a:solidFill>
                <a:effectLst/>
                <a:latin typeface="Georgia" panose="02040502050405020303" pitchFamily="18" charset="0"/>
              </a:rPr>
              <a:t>Genap</a:t>
            </a:r>
            <a:r>
              <a:rPr lang="en-US" b="0" i="0" dirty="0">
                <a:solidFill>
                  <a:schemeClr val="tx1"/>
                </a:solidFill>
                <a:effectLst/>
                <a:latin typeface="Georgia" panose="02040502050405020303" pitchFamily="18" charset="0"/>
              </a:rPr>
              <a:t> : </a:t>
            </a:r>
            <a:r>
              <a:rPr lang="en-US" b="0" i="0" dirty="0" err="1">
                <a:solidFill>
                  <a:schemeClr val="tx1"/>
                </a:solidFill>
                <a:effectLst/>
                <a:latin typeface="Georgia" panose="02040502050405020303" pitchFamily="18" charset="0"/>
              </a:rPr>
              <a:t>ditolak</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mesin</a:t>
            </a:r>
            <a:endParaRPr lang="en-US" dirty="0">
              <a:solidFill>
                <a:schemeClr val="tx1"/>
              </a:solidFill>
            </a:endParaRPr>
          </a:p>
        </p:txBody>
      </p:sp>
      <p:sp>
        <p:nvSpPr>
          <p:cNvPr id="9" name="Google Shape;130;p27">
            <a:extLst>
              <a:ext uri="{FF2B5EF4-FFF2-40B4-BE49-F238E27FC236}">
                <a16:creationId xmlns:a16="http://schemas.microsoft.com/office/drawing/2014/main" id="{5A9D6446-B0D1-8880-2B77-DB659B7DCD22}"/>
              </a:ext>
            </a:extLst>
          </p:cNvPr>
          <p:cNvSpPr txBox="1">
            <a:spLocks/>
          </p:cNvSpPr>
          <p:nvPr/>
        </p:nvSpPr>
        <p:spPr>
          <a:xfrm>
            <a:off x="601497" y="3293738"/>
            <a:ext cx="3862800" cy="10339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dirty="0">
                <a:solidFill>
                  <a:schemeClr val="tx1"/>
                </a:solidFill>
                <a:latin typeface="Georgia" panose="02040502050405020303" pitchFamily="18" charset="0"/>
              </a:rPr>
              <a:t>Dari </a:t>
            </a:r>
            <a:r>
              <a:rPr lang="en-US" dirty="0" err="1">
                <a:solidFill>
                  <a:schemeClr val="tx1"/>
                </a:solidFill>
                <a:latin typeface="Georgia" panose="02040502050405020303" pitchFamily="18" charset="0"/>
              </a:rPr>
              <a:t>contoh</a:t>
            </a:r>
            <a:r>
              <a:rPr lang="en-US" dirty="0">
                <a:solidFill>
                  <a:schemeClr val="tx1"/>
                </a:solidFill>
                <a:latin typeface="Georgia" panose="02040502050405020303" pitchFamily="18" charset="0"/>
              </a:rPr>
              <a:t> </a:t>
            </a:r>
            <a:r>
              <a:rPr lang="en-US" dirty="0" err="1">
                <a:solidFill>
                  <a:schemeClr val="tx1"/>
                </a:solidFill>
                <a:latin typeface="Georgia" panose="02040502050405020303" pitchFamily="18" charset="0"/>
              </a:rPr>
              <a:t>diatas</a:t>
            </a:r>
            <a:r>
              <a:rPr lang="en-US" dirty="0">
                <a:solidFill>
                  <a:schemeClr val="tx1"/>
                </a:solidFill>
                <a:latin typeface="Georgia" panose="02040502050405020303" pitchFamily="18" charset="0"/>
              </a:rPr>
              <a:t>, </a:t>
            </a:r>
            <a:r>
              <a:rPr lang="en-US" dirty="0" err="1">
                <a:solidFill>
                  <a:schemeClr val="tx1"/>
                </a:solidFill>
                <a:latin typeface="Georgia" panose="02040502050405020303" pitchFamily="18" charset="0"/>
              </a:rPr>
              <a:t>maka</a:t>
            </a:r>
            <a:r>
              <a:rPr lang="en-US" dirty="0">
                <a:solidFill>
                  <a:schemeClr val="tx1"/>
                </a:solidFill>
                <a:latin typeface="Georgia" panose="02040502050405020303" pitchFamily="18" charset="0"/>
              </a:rPr>
              <a:t>:</a:t>
            </a:r>
            <a:br>
              <a:rPr lang="en-US" dirty="0">
                <a:solidFill>
                  <a:schemeClr val="tx1"/>
                </a:solidFill>
              </a:rPr>
            </a:br>
            <a:r>
              <a:rPr lang="en-US" dirty="0">
                <a:solidFill>
                  <a:schemeClr val="tx1"/>
                </a:solidFill>
                <a:latin typeface="Georgia" panose="02040502050405020303" pitchFamily="18" charset="0"/>
              </a:rPr>
              <a:t>Q = {</a:t>
            </a:r>
            <a:r>
              <a:rPr lang="en-US" dirty="0" err="1">
                <a:solidFill>
                  <a:schemeClr val="tx1"/>
                </a:solidFill>
                <a:latin typeface="Georgia" panose="02040502050405020303" pitchFamily="18" charset="0"/>
              </a:rPr>
              <a:t>Genap</a:t>
            </a:r>
            <a:r>
              <a:rPr lang="en-US" dirty="0">
                <a:solidFill>
                  <a:schemeClr val="tx1"/>
                </a:solidFill>
                <a:latin typeface="Georgia" panose="02040502050405020303" pitchFamily="18" charset="0"/>
              </a:rPr>
              <a:t>, </a:t>
            </a:r>
            <a:r>
              <a:rPr lang="en-US" dirty="0" err="1">
                <a:solidFill>
                  <a:schemeClr val="tx1"/>
                </a:solidFill>
                <a:latin typeface="Georgia" panose="02040502050405020303" pitchFamily="18" charset="0"/>
              </a:rPr>
              <a:t>Ganjil</a:t>
            </a:r>
            <a:r>
              <a:rPr lang="en-US" dirty="0">
                <a:solidFill>
                  <a:schemeClr val="tx1"/>
                </a:solidFill>
                <a:latin typeface="Georgia" panose="02040502050405020303" pitchFamily="18" charset="0"/>
              </a:rPr>
              <a:t>}</a:t>
            </a:r>
            <a:br>
              <a:rPr lang="en-US" dirty="0">
                <a:solidFill>
                  <a:schemeClr val="tx1"/>
                </a:solidFill>
              </a:rPr>
            </a:br>
            <a:r>
              <a:rPr lang="el-GR" dirty="0">
                <a:solidFill>
                  <a:schemeClr val="tx1"/>
                </a:solidFill>
                <a:latin typeface="Georgia" panose="02040502050405020303" pitchFamily="18" charset="0"/>
              </a:rPr>
              <a:t>Σ = {0,1}</a:t>
            </a:r>
            <a:br>
              <a:rPr lang="el-GR" dirty="0">
                <a:solidFill>
                  <a:schemeClr val="tx1"/>
                </a:solidFill>
              </a:rPr>
            </a:br>
            <a:r>
              <a:rPr lang="en-US" dirty="0">
                <a:solidFill>
                  <a:schemeClr val="tx1"/>
                </a:solidFill>
                <a:latin typeface="Georgia" panose="02040502050405020303" pitchFamily="18" charset="0"/>
              </a:rPr>
              <a:t>S = </a:t>
            </a:r>
            <a:r>
              <a:rPr lang="en-US" dirty="0" err="1">
                <a:solidFill>
                  <a:schemeClr val="tx1"/>
                </a:solidFill>
                <a:latin typeface="Georgia" panose="02040502050405020303" pitchFamily="18" charset="0"/>
              </a:rPr>
              <a:t>Genap</a:t>
            </a:r>
            <a:br>
              <a:rPr lang="en-US" dirty="0">
                <a:solidFill>
                  <a:schemeClr val="tx1"/>
                </a:solidFill>
              </a:rPr>
            </a:br>
            <a:r>
              <a:rPr lang="en-US" dirty="0">
                <a:solidFill>
                  <a:schemeClr val="tx1"/>
                </a:solidFill>
                <a:latin typeface="Georgia" panose="02040502050405020303" pitchFamily="18" charset="0"/>
              </a:rPr>
              <a:t>F = {</a:t>
            </a:r>
            <a:r>
              <a:rPr lang="en-US" dirty="0" err="1">
                <a:solidFill>
                  <a:schemeClr val="tx1"/>
                </a:solidFill>
                <a:latin typeface="Georgia" panose="02040502050405020303" pitchFamily="18" charset="0"/>
              </a:rPr>
              <a:t>Ganjil</a:t>
            </a:r>
            <a:r>
              <a:rPr lang="en-US" dirty="0">
                <a:solidFill>
                  <a:schemeClr val="tx1"/>
                </a:solidFill>
                <a:latin typeface="Georgia" panose="02040502050405020303" pitchFamily="18" charset="0"/>
              </a:rPr>
              <a:t> }</a:t>
            </a:r>
            <a:br>
              <a:rPr lang="en-US" dirty="0">
                <a:solidFill>
                  <a:schemeClr val="tx1"/>
                </a:solidFill>
              </a:rPr>
            </a:br>
            <a:endParaRPr lang="en-US" dirty="0">
              <a:solidFill>
                <a:schemeClr val="tx1"/>
              </a:solidFill>
            </a:endParaRPr>
          </a:p>
        </p:txBody>
      </p:sp>
      <p:pic>
        <p:nvPicPr>
          <p:cNvPr id="10" name="Picture 9">
            <a:extLst>
              <a:ext uri="{FF2B5EF4-FFF2-40B4-BE49-F238E27FC236}">
                <a16:creationId xmlns:a16="http://schemas.microsoft.com/office/drawing/2014/main" id="{4BE4AA4D-7D68-972B-F28D-A76AEACE3032}"/>
              </a:ext>
            </a:extLst>
          </p:cNvPr>
          <p:cNvPicPr>
            <a:picLocks noChangeAspect="1"/>
          </p:cNvPicPr>
          <p:nvPr/>
        </p:nvPicPr>
        <p:blipFill>
          <a:blip r:embed="rId5"/>
          <a:stretch>
            <a:fillRect/>
          </a:stretch>
        </p:blipFill>
        <p:spPr>
          <a:xfrm>
            <a:off x="3190094" y="3752812"/>
            <a:ext cx="2152650" cy="933450"/>
          </a:xfrm>
          <a:prstGeom prst="rect">
            <a:avLst/>
          </a:prstGeom>
        </p:spPr>
      </p:pic>
      <p:sp>
        <p:nvSpPr>
          <p:cNvPr id="12" name="TextBox 11">
            <a:extLst>
              <a:ext uri="{FF2B5EF4-FFF2-40B4-BE49-F238E27FC236}">
                <a16:creationId xmlns:a16="http://schemas.microsoft.com/office/drawing/2014/main" id="{963FB247-5276-F9A4-D0BC-4E08036410D0}"/>
              </a:ext>
            </a:extLst>
          </p:cNvPr>
          <p:cNvSpPr txBox="1"/>
          <p:nvPr/>
        </p:nvSpPr>
        <p:spPr>
          <a:xfrm>
            <a:off x="5502086" y="3752812"/>
            <a:ext cx="2898183" cy="1169551"/>
          </a:xfrm>
          <a:prstGeom prst="rect">
            <a:avLst/>
          </a:prstGeom>
          <a:noFill/>
        </p:spPr>
        <p:txBody>
          <a:bodyPr wrap="square">
            <a:spAutoFit/>
          </a:bodyPr>
          <a:lstStyle/>
          <a:p>
            <a:r>
              <a:rPr lang="en-US" b="0" i="0" dirty="0">
                <a:solidFill>
                  <a:schemeClr val="tx1"/>
                </a:solidFill>
                <a:effectLst/>
                <a:latin typeface="Georgia" panose="02040502050405020303" pitchFamily="18" charset="0"/>
              </a:rPr>
              <a:t>atau</a:t>
            </a:r>
            <a:br>
              <a:rPr lang="en-US" dirty="0">
                <a:solidFill>
                  <a:schemeClr val="tx1"/>
                </a:solidFill>
              </a:rPr>
            </a:br>
            <a:r>
              <a:rPr lang="el-GR" b="0" i="0" dirty="0">
                <a:solidFill>
                  <a:schemeClr val="tx1"/>
                </a:solidFill>
                <a:effectLst/>
                <a:latin typeface="Georgia" panose="02040502050405020303" pitchFamily="18" charset="0"/>
              </a:rPr>
              <a:t>δ(</a:t>
            </a:r>
            <a:r>
              <a:rPr lang="en-US" b="0" i="0" dirty="0">
                <a:solidFill>
                  <a:schemeClr val="tx1"/>
                </a:solidFill>
                <a:effectLst/>
                <a:latin typeface="Georgia" panose="02040502050405020303" pitchFamily="18" charset="0"/>
              </a:rPr>
              <a:t>Genap,0) = </a:t>
            </a:r>
            <a:r>
              <a:rPr lang="en-US" b="0" i="0" dirty="0" err="1">
                <a:solidFill>
                  <a:schemeClr val="tx1"/>
                </a:solidFill>
                <a:effectLst/>
                <a:latin typeface="Georgia" panose="02040502050405020303" pitchFamily="18" charset="0"/>
              </a:rPr>
              <a:t>Genap</a:t>
            </a:r>
            <a:br>
              <a:rPr lang="en-US" dirty="0">
                <a:solidFill>
                  <a:schemeClr val="tx1"/>
                </a:solidFill>
              </a:rPr>
            </a:br>
            <a:r>
              <a:rPr lang="el-GR" b="0" i="0" dirty="0">
                <a:solidFill>
                  <a:schemeClr val="tx1"/>
                </a:solidFill>
                <a:effectLst/>
                <a:latin typeface="Georgia" panose="02040502050405020303" pitchFamily="18" charset="0"/>
              </a:rPr>
              <a:t>δ(</a:t>
            </a:r>
            <a:r>
              <a:rPr lang="en-US" b="0" i="0" dirty="0">
                <a:solidFill>
                  <a:schemeClr val="tx1"/>
                </a:solidFill>
                <a:effectLst/>
                <a:latin typeface="Georgia" panose="02040502050405020303" pitchFamily="18" charset="0"/>
              </a:rPr>
              <a:t>Genap,1) = </a:t>
            </a:r>
            <a:r>
              <a:rPr lang="en-US" b="0" i="0" dirty="0" err="1">
                <a:solidFill>
                  <a:schemeClr val="tx1"/>
                </a:solidFill>
                <a:effectLst/>
                <a:latin typeface="Georgia" panose="02040502050405020303" pitchFamily="18" charset="0"/>
              </a:rPr>
              <a:t>Ganjil</a:t>
            </a:r>
            <a:br>
              <a:rPr lang="en-US" dirty="0">
                <a:solidFill>
                  <a:schemeClr val="tx1"/>
                </a:solidFill>
              </a:rPr>
            </a:br>
            <a:r>
              <a:rPr lang="el-GR" b="0" i="0" dirty="0">
                <a:solidFill>
                  <a:schemeClr val="tx1"/>
                </a:solidFill>
                <a:effectLst/>
                <a:latin typeface="Georgia" panose="02040502050405020303" pitchFamily="18" charset="0"/>
              </a:rPr>
              <a:t>δ(</a:t>
            </a:r>
            <a:r>
              <a:rPr lang="en-US" b="0" i="0" dirty="0">
                <a:solidFill>
                  <a:schemeClr val="tx1"/>
                </a:solidFill>
                <a:effectLst/>
                <a:latin typeface="Georgia" panose="02040502050405020303" pitchFamily="18" charset="0"/>
              </a:rPr>
              <a:t>Ganjil,0) = </a:t>
            </a:r>
            <a:r>
              <a:rPr lang="en-US" b="0" i="0" dirty="0" err="1">
                <a:solidFill>
                  <a:schemeClr val="tx1"/>
                </a:solidFill>
                <a:effectLst/>
                <a:latin typeface="Georgia" panose="02040502050405020303" pitchFamily="18" charset="0"/>
              </a:rPr>
              <a:t>Ganjil</a:t>
            </a:r>
            <a:br>
              <a:rPr lang="en-US" dirty="0">
                <a:solidFill>
                  <a:schemeClr val="tx1"/>
                </a:solidFill>
              </a:rPr>
            </a:br>
            <a:r>
              <a:rPr lang="el-GR" b="0" i="0" dirty="0">
                <a:solidFill>
                  <a:schemeClr val="tx1"/>
                </a:solidFill>
                <a:effectLst/>
                <a:latin typeface="Georgia" panose="02040502050405020303" pitchFamily="18" charset="0"/>
              </a:rPr>
              <a:t>δ(</a:t>
            </a:r>
            <a:r>
              <a:rPr lang="en-US" b="0" i="0" dirty="0">
                <a:solidFill>
                  <a:schemeClr val="tx1"/>
                </a:solidFill>
                <a:effectLst/>
                <a:latin typeface="Georgia" panose="02040502050405020303" pitchFamily="18" charset="0"/>
              </a:rPr>
              <a:t>Ganjil,1) = </a:t>
            </a:r>
            <a:r>
              <a:rPr lang="en-US" b="0" i="0" dirty="0" err="1">
                <a:solidFill>
                  <a:schemeClr val="tx1"/>
                </a:solidFill>
                <a:effectLst/>
                <a:latin typeface="Georgia" panose="02040502050405020303" pitchFamily="18" charset="0"/>
              </a:rPr>
              <a:t>Genap</a:t>
            </a:r>
            <a:endParaRPr lang="en-US" dirty="0">
              <a:solidFill>
                <a:schemeClr val="tx1"/>
              </a:solidFill>
            </a:endParaRPr>
          </a:p>
        </p:txBody>
      </p:sp>
    </p:spTree>
    <p:extLst>
      <p:ext uri="{BB962C8B-B14F-4D97-AF65-F5344CB8AC3E}">
        <p14:creationId xmlns:p14="http://schemas.microsoft.com/office/powerpoint/2010/main" val="3242871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grpSp>
        <p:nvGrpSpPr>
          <p:cNvPr id="409" name="Google Shape;409;p36"/>
          <p:cNvGrpSpPr/>
          <p:nvPr/>
        </p:nvGrpSpPr>
        <p:grpSpPr>
          <a:xfrm>
            <a:off x="5864150" y="211483"/>
            <a:ext cx="622976" cy="611772"/>
            <a:chOff x="3610127" y="2798701"/>
            <a:chExt cx="622976" cy="611772"/>
          </a:xfrm>
        </p:grpSpPr>
        <p:sp>
          <p:nvSpPr>
            <p:cNvPr id="410" name="Google Shape;410;p36"/>
            <p:cNvSpPr/>
            <p:nvPr/>
          </p:nvSpPr>
          <p:spPr>
            <a:xfrm>
              <a:off x="3693379" y="2798701"/>
              <a:ext cx="537205" cy="527724"/>
            </a:xfrm>
            <a:custGeom>
              <a:avLst/>
              <a:gdLst/>
              <a:ahLst/>
              <a:cxnLst/>
              <a:rect l="l" t="t" r="r" b="b"/>
              <a:pathLst>
                <a:path w="33829" h="33232" extrusionOk="0">
                  <a:moveTo>
                    <a:pt x="556" y="0"/>
                  </a:moveTo>
                  <a:cubicBezTo>
                    <a:pt x="343" y="0"/>
                    <a:pt x="172" y="171"/>
                    <a:pt x="172" y="384"/>
                  </a:cubicBezTo>
                  <a:lnTo>
                    <a:pt x="1" y="32530"/>
                  </a:lnTo>
                  <a:cubicBezTo>
                    <a:pt x="1" y="32649"/>
                    <a:pt x="53" y="32754"/>
                    <a:pt x="141" y="32821"/>
                  </a:cubicBezTo>
                  <a:cubicBezTo>
                    <a:pt x="141" y="32930"/>
                    <a:pt x="182" y="33034"/>
                    <a:pt x="266" y="33107"/>
                  </a:cubicBezTo>
                  <a:cubicBezTo>
                    <a:pt x="338" y="33169"/>
                    <a:pt x="432" y="33205"/>
                    <a:pt x="520" y="33205"/>
                  </a:cubicBezTo>
                  <a:cubicBezTo>
                    <a:pt x="597" y="33205"/>
                    <a:pt x="665" y="33174"/>
                    <a:pt x="733" y="33133"/>
                  </a:cubicBezTo>
                  <a:lnTo>
                    <a:pt x="33440" y="33231"/>
                  </a:lnTo>
                  <a:lnTo>
                    <a:pt x="33445" y="33231"/>
                  </a:lnTo>
                  <a:cubicBezTo>
                    <a:pt x="33658" y="33231"/>
                    <a:pt x="33828" y="33059"/>
                    <a:pt x="33828" y="32848"/>
                  </a:cubicBezTo>
                  <a:cubicBezTo>
                    <a:pt x="33828" y="32634"/>
                    <a:pt x="33658" y="32463"/>
                    <a:pt x="33445" y="32463"/>
                  </a:cubicBezTo>
                  <a:lnTo>
                    <a:pt x="1438" y="32364"/>
                  </a:lnTo>
                  <a:lnTo>
                    <a:pt x="1874" y="31871"/>
                  </a:lnTo>
                  <a:cubicBezTo>
                    <a:pt x="2015" y="31710"/>
                    <a:pt x="1999" y="31466"/>
                    <a:pt x="1838" y="31326"/>
                  </a:cubicBezTo>
                  <a:cubicBezTo>
                    <a:pt x="1766" y="31259"/>
                    <a:pt x="1677" y="31228"/>
                    <a:pt x="1584" y="31228"/>
                  </a:cubicBezTo>
                  <a:cubicBezTo>
                    <a:pt x="1474" y="31228"/>
                    <a:pt x="1371" y="31274"/>
                    <a:pt x="1294" y="31358"/>
                  </a:cubicBezTo>
                  <a:lnTo>
                    <a:pt x="774" y="31949"/>
                  </a:lnTo>
                  <a:lnTo>
                    <a:pt x="873" y="13761"/>
                  </a:lnTo>
                  <a:lnTo>
                    <a:pt x="1843" y="13901"/>
                  </a:lnTo>
                  <a:lnTo>
                    <a:pt x="1900" y="13901"/>
                  </a:lnTo>
                  <a:cubicBezTo>
                    <a:pt x="2087" y="13901"/>
                    <a:pt x="2253" y="13766"/>
                    <a:pt x="2284" y="13574"/>
                  </a:cubicBezTo>
                  <a:cubicBezTo>
                    <a:pt x="2310" y="13361"/>
                    <a:pt x="2166" y="13164"/>
                    <a:pt x="1958" y="13138"/>
                  </a:cubicBezTo>
                  <a:lnTo>
                    <a:pt x="899" y="12982"/>
                  </a:lnTo>
                  <a:lnTo>
                    <a:pt x="894" y="12982"/>
                  </a:lnTo>
                  <a:cubicBezTo>
                    <a:pt x="894" y="12982"/>
                    <a:pt x="889" y="12982"/>
                    <a:pt x="889" y="12987"/>
                  </a:cubicBezTo>
                  <a:lnTo>
                    <a:pt x="873" y="12987"/>
                  </a:lnTo>
                  <a:lnTo>
                    <a:pt x="945" y="389"/>
                  </a:lnTo>
                  <a:cubicBezTo>
                    <a:pt x="945" y="177"/>
                    <a:pt x="774" y="0"/>
                    <a:pt x="561"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3753078" y="3005290"/>
              <a:ext cx="32157" cy="14594"/>
            </a:xfrm>
            <a:custGeom>
              <a:avLst/>
              <a:gdLst/>
              <a:ahLst/>
              <a:cxnLst/>
              <a:rect l="l" t="t" r="r" b="b"/>
              <a:pathLst>
                <a:path w="2025" h="919" extrusionOk="0">
                  <a:moveTo>
                    <a:pt x="1567" y="1"/>
                  </a:moveTo>
                  <a:lnTo>
                    <a:pt x="363" y="150"/>
                  </a:lnTo>
                  <a:cubicBezTo>
                    <a:pt x="151" y="176"/>
                    <a:pt x="0" y="374"/>
                    <a:pt x="26" y="581"/>
                  </a:cubicBezTo>
                  <a:cubicBezTo>
                    <a:pt x="51" y="779"/>
                    <a:pt x="218" y="919"/>
                    <a:pt x="410" y="919"/>
                  </a:cubicBezTo>
                  <a:lnTo>
                    <a:pt x="456" y="919"/>
                  </a:lnTo>
                  <a:lnTo>
                    <a:pt x="1666" y="768"/>
                  </a:lnTo>
                  <a:cubicBezTo>
                    <a:pt x="1874" y="742"/>
                    <a:pt x="2024" y="550"/>
                    <a:pt x="1998" y="337"/>
                  </a:cubicBezTo>
                  <a:cubicBezTo>
                    <a:pt x="1972" y="145"/>
                    <a:pt x="1806" y="1"/>
                    <a:pt x="162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3812665" y="3000001"/>
              <a:ext cx="23105" cy="14705"/>
            </a:xfrm>
            <a:custGeom>
              <a:avLst/>
              <a:gdLst/>
              <a:ahLst/>
              <a:cxnLst/>
              <a:rect l="l" t="t" r="r" b="b"/>
              <a:pathLst>
                <a:path w="1455" h="926" extrusionOk="0">
                  <a:moveTo>
                    <a:pt x="1028" y="1"/>
                  </a:moveTo>
                  <a:cubicBezTo>
                    <a:pt x="997" y="1"/>
                    <a:pt x="966" y="6"/>
                    <a:pt x="935" y="16"/>
                  </a:cubicBezTo>
                  <a:lnTo>
                    <a:pt x="333" y="167"/>
                  </a:lnTo>
                  <a:cubicBezTo>
                    <a:pt x="125" y="219"/>
                    <a:pt x="0" y="427"/>
                    <a:pt x="53" y="634"/>
                  </a:cubicBezTo>
                  <a:cubicBezTo>
                    <a:pt x="94" y="811"/>
                    <a:pt x="254" y="925"/>
                    <a:pt x="426" y="925"/>
                  </a:cubicBezTo>
                  <a:cubicBezTo>
                    <a:pt x="458" y="925"/>
                    <a:pt x="489" y="919"/>
                    <a:pt x="520" y="914"/>
                  </a:cubicBezTo>
                  <a:lnTo>
                    <a:pt x="1122" y="763"/>
                  </a:lnTo>
                  <a:cubicBezTo>
                    <a:pt x="1330" y="712"/>
                    <a:pt x="1454" y="499"/>
                    <a:pt x="1402" y="296"/>
                  </a:cubicBezTo>
                  <a:cubicBezTo>
                    <a:pt x="1361" y="121"/>
                    <a:pt x="1205" y="1"/>
                    <a:pt x="102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3868394" y="3002479"/>
              <a:ext cx="21867" cy="12228"/>
            </a:xfrm>
            <a:custGeom>
              <a:avLst/>
              <a:gdLst/>
              <a:ahLst/>
              <a:cxnLst/>
              <a:rect l="l" t="t" r="r" b="b"/>
              <a:pathLst>
                <a:path w="1377" h="770" extrusionOk="0">
                  <a:moveTo>
                    <a:pt x="389" y="1"/>
                  </a:moveTo>
                  <a:cubicBezTo>
                    <a:pt x="178" y="1"/>
                    <a:pt x="1" y="171"/>
                    <a:pt x="1" y="384"/>
                  </a:cubicBezTo>
                  <a:cubicBezTo>
                    <a:pt x="1" y="597"/>
                    <a:pt x="178" y="769"/>
                    <a:pt x="389" y="769"/>
                  </a:cubicBezTo>
                  <a:lnTo>
                    <a:pt x="992" y="769"/>
                  </a:lnTo>
                  <a:cubicBezTo>
                    <a:pt x="1205" y="769"/>
                    <a:pt x="1376" y="597"/>
                    <a:pt x="1376" y="384"/>
                  </a:cubicBezTo>
                  <a:cubicBezTo>
                    <a:pt x="1376" y="171"/>
                    <a:pt x="1205" y="1"/>
                    <a:pt x="99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3925774" y="3002812"/>
              <a:ext cx="19723" cy="12545"/>
            </a:xfrm>
            <a:custGeom>
              <a:avLst/>
              <a:gdLst/>
              <a:ahLst/>
              <a:cxnLst/>
              <a:rect l="l" t="t" r="r" b="b"/>
              <a:pathLst>
                <a:path w="1242" h="790" extrusionOk="0">
                  <a:moveTo>
                    <a:pt x="400" y="1"/>
                  </a:moveTo>
                  <a:cubicBezTo>
                    <a:pt x="197" y="1"/>
                    <a:pt x="22" y="162"/>
                    <a:pt x="10" y="368"/>
                  </a:cubicBezTo>
                  <a:cubicBezTo>
                    <a:pt x="0" y="581"/>
                    <a:pt x="166" y="763"/>
                    <a:pt x="379" y="768"/>
                  </a:cubicBezTo>
                  <a:lnTo>
                    <a:pt x="831" y="789"/>
                  </a:lnTo>
                  <a:lnTo>
                    <a:pt x="846" y="789"/>
                  </a:lnTo>
                  <a:cubicBezTo>
                    <a:pt x="1054" y="789"/>
                    <a:pt x="1225" y="629"/>
                    <a:pt x="1236" y="421"/>
                  </a:cubicBezTo>
                  <a:cubicBezTo>
                    <a:pt x="1241" y="208"/>
                    <a:pt x="1081" y="32"/>
                    <a:pt x="868" y="21"/>
                  </a:cubicBezTo>
                  <a:lnTo>
                    <a:pt x="410" y="1"/>
                  </a:ln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3981899" y="3004798"/>
              <a:ext cx="19977" cy="16229"/>
            </a:xfrm>
            <a:custGeom>
              <a:avLst/>
              <a:gdLst/>
              <a:ahLst/>
              <a:cxnLst/>
              <a:rect l="l" t="t" r="r" b="b"/>
              <a:pathLst>
                <a:path w="1258" h="1022" extrusionOk="0">
                  <a:moveTo>
                    <a:pt x="381" y="0"/>
                  </a:moveTo>
                  <a:cubicBezTo>
                    <a:pt x="168" y="5"/>
                    <a:pt x="1" y="187"/>
                    <a:pt x="7" y="399"/>
                  </a:cubicBezTo>
                  <a:cubicBezTo>
                    <a:pt x="12" y="638"/>
                    <a:pt x="163" y="851"/>
                    <a:pt x="391" y="960"/>
                  </a:cubicBezTo>
                  <a:cubicBezTo>
                    <a:pt x="484" y="1002"/>
                    <a:pt x="583" y="1022"/>
                    <a:pt x="681" y="1022"/>
                  </a:cubicBezTo>
                  <a:cubicBezTo>
                    <a:pt x="822" y="1022"/>
                    <a:pt x="956" y="976"/>
                    <a:pt x="1071" y="882"/>
                  </a:cubicBezTo>
                  <a:cubicBezTo>
                    <a:pt x="1237" y="753"/>
                    <a:pt x="1258" y="509"/>
                    <a:pt x="1122" y="343"/>
                  </a:cubicBezTo>
                  <a:cubicBezTo>
                    <a:pt x="1050" y="250"/>
                    <a:pt x="935" y="202"/>
                    <a:pt x="827" y="202"/>
                  </a:cubicBezTo>
                  <a:cubicBezTo>
                    <a:pt x="796" y="202"/>
                    <a:pt x="764" y="202"/>
                    <a:pt x="733" y="212"/>
                  </a:cubicBezTo>
                  <a:cubicBezTo>
                    <a:pt x="671" y="83"/>
                    <a:pt x="541" y="10"/>
                    <a:pt x="381"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3993048" y="3045598"/>
              <a:ext cx="12291" cy="33793"/>
            </a:xfrm>
            <a:custGeom>
              <a:avLst/>
              <a:gdLst/>
              <a:ahLst/>
              <a:cxnLst/>
              <a:rect l="l" t="t" r="r" b="b"/>
              <a:pathLst>
                <a:path w="774" h="2128" extrusionOk="0">
                  <a:moveTo>
                    <a:pt x="389" y="0"/>
                  </a:moveTo>
                  <a:cubicBezTo>
                    <a:pt x="177" y="0"/>
                    <a:pt x="0" y="172"/>
                    <a:pt x="0" y="384"/>
                  </a:cubicBezTo>
                  <a:lnTo>
                    <a:pt x="0" y="1744"/>
                  </a:lnTo>
                  <a:cubicBezTo>
                    <a:pt x="0" y="1957"/>
                    <a:pt x="177" y="2128"/>
                    <a:pt x="389" y="2128"/>
                  </a:cubicBezTo>
                  <a:cubicBezTo>
                    <a:pt x="602" y="2128"/>
                    <a:pt x="774" y="1957"/>
                    <a:pt x="774" y="1744"/>
                  </a:cubicBezTo>
                  <a:lnTo>
                    <a:pt x="774" y="384"/>
                  </a:lnTo>
                  <a:cubicBezTo>
                    <a:pt x="774" y="172"/>
                    <a:pt x="602" y="0"/>
                    <a:pt x="3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3990237" y="3115096"/>
              <a:ext cx="15515" cy="29013"/>
            </a:xfrm>
            <a:custGeom>
              <a:avLst/>
              <a:gdLst/>
              <a:ahLst/>
              <a:cxnLst/>
              <a:rect l="l" t="t" r="r" b="b"/>
              <a:pathLst>
                <a:path w="977" h="1827" extrusionOk="0">
                  <a:moveTo>
                    <a:pt x="410" y="1"/>
                  </a:moveTo>
                  <a:cubicBezTo>
                    <a:pt x="395" y="1"/>
                    <a:pt x="379" y="1"/>
                    <a:pt x="359" y="6"/>
                  </a:cubicBezTo>
                  <a:cubicBezTo>
                    <a:pt x="146" y="37"/>
                    <a:pt x="0" y="229"/>
                    <a:pt x="31" y="442"/>
                  </a:cubicBezTo>
                  <a:lnTo>
                    <a:pt x="182" y="1496"/>
                  </a:lnTo>
                  <a:cubicBezTo>
                    <a:pt x="208" y="1692"/>
                    <a:pt x="374" y="1827"/>
                    <a:pt x="561" y="1827"/>
                  </a:cubicBezTo>
                  <a:lnTo>
                    <a:pt x="618" y="1827"/>
                  </a:lnTo>
                  <a:cubicBezTo>
                    <a:pt x="831" y="1796"/>
                    <a:pt x="977" y="1599"/>
                    <a:pt x="946" y="1386"/>
                  </a:cubicBezTo>
                  <a:lnTo>
                    <a:pt x="795" y="332"/>
                  </a:lnTo>
                  <a:cubicBezTo>
                    <a:pt x="769" y="140"/>
                    <a:pt x="603" y="1"/>
                    <a:pt x="41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3994763" y="3170237"/>
              <a:ext cx="12561" cy="21851"/>
            </a:xfrm>
            <a:custGeom>
              <a:avLst/>
              <a:gdLst/>
              <a:ahLst/>
              <a:cxnLst/>
              <a:rect l="l" t="t" r="r" b="b"/>
              <a:pathLst>
                <a:path w="791" h="1376" extrusionOk="0">
                  <a:moveTo>
                    <a:pt x="405" y="1"/>
                  </a:moveTo>
                  <a:cubicBezTo>
                    <a:pt x="209" y="6"/>
                    <a:pt x="17" y="166"/>
                    <a:pt x="17" y="379"/>
                  </a:cubicBezTo>
                  <a:lnTo>
                    <a:pt x="0" y="982"/>
                  </a:lnTo>
                  <a:cubicBezTo>
                    <a:pt x="0" y="1194"/>
                    <a:pt x="167" y="1371"/>
                    <a:pt x="380" y="1376"/>
                  </a:cubicBezTo>
                  <a:lnTo>
                    <a:pt x="390" y="1376"/>
                  </a:lnTo>
                  <a:cubicBezTo>
                    <a:pt x="598" y="1376"/>
                    <a:pt x="769" y="1205"/>
                    <a:pt x="774" y="997"/>
                  </a:cubicBezTo>
                  <a:lnTo>
                    <a:pt x="785" y="391"/>
                  </a:lnTo>
                  <a:cubicBezTo>
                    <a:pt x="790" y="177"/>
                    <a:pt x="618" y="1"/>
                    <a:pt x="40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3991889" y="3223012"/>
              <a:ext cx="13276" cy="26631"/>
            </a:xfrm>
            <a:custGeom>
              <a:avLst/>
              <a:gdLst/>
              <a:ahLst/>
              <a:cxnLst/>
              <a:rect l="l" t="t" r="r" b="b"/>
              <a:pathLst>
                <a:path w="836" h="1677" extrusionOk="0">
                  <a:moveTo>
                    <a:pt x="380" y="0"/>
                  </a:moveTo>
                  <a:cubicBezTo>
                    <a:pt x="167" y="10"/>
                    <a:pt x="1" y="192"/>
                    <a:pt x="11" y="405"/>
                  </a:cubicBezTo>
                  <a:lnTo>
                    <a:pt x="52" y="1308"/>
                  </a:lnTo>
                  <a:cubicBezTo>
                    <a:pt x="63" y="1515"/>
                    <a:pt x="234" y="1677"/>
                    <a:pt x="437" y="1677"/>
                  </a:cubicBezTo>
                  <a:lnTo>
                    <a:pt x="457" y="1677"/>
                  </a:lnTo>
                  <a:cubicBezTo>
                    <a:pt x="670" y="1666"/>
                    <a:pt x="836" y="1484"/>
                    <a:pt x="826" y="1272"/>
                  </a:cubicBezTo>
                  <a:lnTo>
                    <a:pt x="784" y="369"/>
                  </a:lnTo>
                  <a:cubicBezTo>
                    <a:pt x="773" y="161"/>
                    <a:pt x="603" y="0"/>
                    <a:pt x="40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3989920" y="3275676"/>
              <a:ext cx="16150" cy="19485"/>
            </a:xfrm>
            <a:custGeom>
              <a:avLst/>
              <a:gdLst/>
              <a:ahLst/>
              <a:cxnLst/>
              <a:rect l="l" t="t" r="r" b="b"/>
              <a:pathLst>
                <a:path w="1017" h="1227" extrusionOk="0">
                  <a:moveTo>
                    <a:pt x="430" y="0"/>
                  </a:moveTo>
                  <a:cubicBezTo>
                    <a:pt x="394" y="0"/>
                    <a:pt x="353" y="5"/>
                    <a:pt x="312" y="21"/>
                  </a:cubicBezTo>
                  <a:cubicBezTo>
                    <a:pt x="109" y="89"/>
                    <a:pt x="0" y="307"/>
                    <a:pt x="68" y="510"/>
                  </a:cubicBezTo>
                  <a:lnTo>
                    <a:pt x="218" y="961"/>
                  </a:lnTo>
                  <a:cubicBezTo>
                    <a:pt x="269" y="1121"/>
                    <a:pt x="420" y="1226"/>
                    <a:pt x="586" y="1226"/>
                  </a:cubicBezTo>
                  <a:cubicBezTo>
                    <a:pt x="623" y="1226"/>
                    <a:pt x="664" y="1220"/>
                    <a:pt x="705" y="1205"/>
                  </a:cubicBezTo>
                  <a:cubicBezTo>
                    <a:pt x="908" y="1138"/>
                    <a:pt x="1017" y="920"/>
                    <a:pt x="950" y="717"/>
                  </a:cubicBezTo>
                  <a:lnTo>
                    <a:pt x="799" y="266"/>
                  </a:lnTo>
                  <a:cubicBezTo>
                    <a:pt x="748" y="105"/>
                    <a:pt x="597" y="0"/>
                    <a:pt x="43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3742993" y="3251695"/>
              <a:ext cx="23439" cy="24249"/>
            </a:xfrm>
            <a:custGeom>
              <a:avLst/>
              <a:gdLst/>
              <a:ahLst/>
              <a:cxnLst/>
              <a:rect l="l" t="t" r="r" b="b"/>
              <a:pathLst>
                <a:path w="1476" h="1527" extrusionOk="0">
                  <a:moveTo>
                    <a:pt x="1040" y="0"/>
                  </a:moveTo>
                  <a:cubicBezTo>
                    <a:pt x="925" y="0"/>
                    <a:pt x="817" y="52"/>
                    <a:pt x="738" y="145"/>
                  </a:cubicBezTo>
                  <a:lnTo>
                    <a:pt x="137" y="904"/>
                  </a:lnTo>
                  <a:cubicBezTo>
                    <a:pt x="1" y="1069"/>
                    <a:pt x="27" y="1308"/>
                    <a:pt x="194" y="1443"/>
                  </a:cubicBezTo>
                  <a:cubicBezTo>
                    <a:pt x="266" y="1500"/>
                    <a:pt x="355" y="1526"/>
                    <a:pt x="437" y="1526"/>
                  </a:cubicBezTo>
                  <a:cubicBezTo>
                    <a:pt x="552" y="1526"/>
                    <a:pt x="661" y="1479"/>
                    <a:pt x="738" y="1381"/>
                  </a:cubicBezTo>
                  <a:lnTo>
                    <a:pt x="1340" y="628"/>
                  </a:lnTo>
                  <a:cubicBezTo>
                    <a:pt x="1476" y="463"/>
                    <a:pt x="1450" y="218"/>
                    <a:pt x="1284" y="89"/>
                  </a:cubicBezTo>
                  <a:cubicBezTo>
                    <a:pt x="1211" y="32"/>
                    <a:pt x="1122" y="0"/>
                    <a:pt x="104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3831533" y="3162741"/>
              <a:ext cx="23105" cy="21851"/>
            </a:xfrm>
            <a:custGeom>
              <a:avLst/>
              <a:gdLst/>
              <a:ahLst/>
              <a:cxnLst/>
              <a:rect l="l" t="t" r="r" b="b"/>
              <a:pathLst>
                <a:path w="1455" h="1376" extrusionOk="0">
                  <a:moveTo>
                    <a:pt x="1035" y="0"/>
                  </a:moveTo>
                  <a:cubicBezTo>
                    <a:pt x="935" y="0"/>
                    <a:pt x="837" y="42"/>
                    <a:pt x="759" y="115"/>
                  </a:cubicBezTo>
                  <a:lnTo>
                    <a:pt x="157" y="717"/>
                  </a:lnTo>
                  <a:cubicBezTo>
                    <a:pt x="1" y="867"/>
                    <a:pt x="1" y="1112"/>
                    <a:pt x="152" y="1261"/>
                  </a:cubicBezTo>
                  <a:cubicBezTo>
                    <a:pt x="230" y="1335"/>
                    <a:pt x="328" y="1376"/>
                    <a:pt x="427" y="1376"/>
                  </a:cubicBezTo>
                  <a:cubicBezTo>
                    <a:pt x="525" y="1376"/>
                    <a:pt x="624" y="1340"/>
                    <a:pt x="697" y="1261"/>
                  </a:cubicBezTo>
                  <a:lnTo>
                    <a:pt x="1304" y="659"/>
                  </a:lnTo>
                  <a:cubicBezTo>
                    <a:pt x="1455" y="514"/>
                    <a:pt x="1455" y="271"/>
                    <a:pt x="1304" y="115"/>
                  </a:cubicBezTo>
                  <a:cubicBezTo>
                    <a:pt x="1232" y="42"/>
                    <a:pt x="1133" y="0"/>
                    <a:pt x="1035"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3783824" y="3196617"/>
              <a:ext cx="35285" cy="38588"/>
            </a:xfrm>
            <a:custGeom>
              <a:avLst/>
              <a:gdLst/>
              <a:ahLst/>
              <a:cxnLst/>
              <a:rect l="l" t="t" r="r" b="b"/>
              <a:pathLst>
                <a:path w="2222" h="2430" extrusionOk="0">
                  <a:moveTo>
                    <a:pt x="1790" y="0"/>
                  </a:moveTo>
                  <a:cubicBezTo>
                    <a:pt x="1677" y="0"/>
                    <a:pt x="1567" y="48"/>
                    <a:pt x="1490" y="141"/>
                  </a:cubicBezTo>
                  <a:lnTo>
                    <a:pt x="135" y="1802"/>
                  </a:lnTo>
                  <a:cubicBezTo>
                    <a:pt x="0" y="1962"/>
                    <a:pt x="21" y="2206"/>
                    <a:pt x="187" y="2342"/>
                  </a:cubicBezTo>
                  <a:cubicBezTo>
                    <a:pt x="259" y="2405"/>
                    <a:pt x="348" y="2429"/>
                    <a:pt x="431" y="2429"/>
                  </a:cubicBezTo>
                  <a:cubicBezTo>
                    <a:pt x="544" y="2429"/>
                    <a:pt x="654" y="2383"/>
                    <a:pt x="731" y="2290"/>
                  </a:cubicBezTo>
                  <a:lnTo>
                    <a:pt x="2087" y="629"/>
                  </a:lnTo>
                  <a:cubicBezTo>
                    <a:pt x="2221" y="462"/>
                    <a:pt x="2201" y="218"/>
                    <a:pt x="2034" y="84"/>
                  </a:cubicBezTo>
                  <a:cubicBezTo>
                    <a:pt x="1962" y="26"/>
                    <a:pt x="1874" y="0"/>
                    <a:pt x="179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3872586" y="3112698"/>
              <a:ext cx="27901" cy="26647"/>
            </a:xfrm>
            <a:custGeom>
              <a:avLst/>
              <a:gdLst/>
              <a:ahLst/>
              <a:cxnLst/>
              <a:rect l="l" t="t" r="r" b="b"/>
              <a:pathLst>
                <a:path w="1757" h="1678" extrusionOk="0">
                  <a:moveTo>
                    <a:pt x="1330" y="1"/>
                  </a:moveTo>
                  <a:cubicBezTo>
                    <a:pt x="1232" y="1"/>
                    <a:pt x="1133" y="37"/>
                    <a:pt x="1060" y="114"/>
                  </a:cubicBezTo>
                  <a:lnTo>
                    <a:pt x="152" y="1017"/>
                  </a:lnTo>
                  <a:cubicBezTo>
                    <a:pt x="1" y="1168"/>
                    <a:pt x="1" y="1412"/>
                    <a:pt x="152" y="1563"/>
                  </a:cubicBezTo>
                  <a:cubicBezTo>
                    <a:pt x="230" y="1640"/>
                    <a:pt x="328" y="1678"/>
                    <a:pt x="427" y="1678"/>
                  </a:cubicBezTo>
                  <a:cubicBezTo>
                    <a:pt x="525" y="1678"/>
                    <a:pt x="624" y="1640"/>
                    <a:pt x="697" y="1563"/>
                  </a:cubicBezTo>
                  <a:lnTo>
                    <a:pt x="1605" y="660"/>
                  </a:lnTo>
                  <a:cubicBezTo>
                    <a:pt x="1756" y="509"/>
                    <a:pt x="1756" y="265"/>
                    <a:pt x="1605" y="114"/>
                  </a:cubicBezTo>
                  <a:cubicBezTo>
                    <a:pt x="1527" y="37"/>
                    <a:pt x="1428" y="1"/>
                    <a:pt x="1330"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3922645" y="3062067"/>
              <a:ext cx="25472" cy="24185"/>
            </a:xfrm>
            <a:custGeom>
              <a:avLst/>
              <a:gdLst/>
              <a:ahLst/>
              <a:cxnLst/>
              <a:rect l="l" t="t" r="r" b="b"/>
              <a:pathLst>
                <a:path w="1604" h="1523" extrusionOk="0">
                  <a:moveTo>
                    <a:pt x="1178" y="1"/>
                  </a:moveTo>
                  <a:cubicBezTo>
                    <a:pt x="1079" y="1"/>
                    <a:pt x="981" y="38"/>
                    <a:pt x="904" y="111"/>
                  </a:cubicBezTo>
                  <a:lnTo>
                    <a:pt x="150" y="863"/>
                  </a:lnTo>
                  <a:cubicBezTo>
                    <a:pt x="1" y="1014"/>
                    <a:pt x="1" y="1258"/>
                    <a:pt x="150" y="1414"/>
                  </a:cubicBezTo>
                  <a:cubicBezTo>
                    <a:pt x="224" y="1486"/>
                    <a:pt x="322" y="1522"/>
                    <a:pt x="420" y="1522"/>
                  </a:cubicBezTo>
                  <a:cubicBezTo>
                    <a:pt x="519" y="1522"/>
                    <a:pt x="617" y="1486"/>
                    <a:pt x="696" y="1414"/>
                  </a:cubicBezTo>
                  <a:lnTo>
                    <a:pt x="1448" y="655"/>
                  </a:lnTo>
                  <a:cubicBezTo>
                    <a:pt x="1599" y="505"/>
                    <a:pt x="1604" y="261"/>
                    <a:pt x="1453" y="111"/>
                  </a:cubicBezTo>
                  <a:cubicBezTo>
                    <a:pt x="1376" y="38"/>
                    <a:pt x="1278" y="1"/>
                    <a:pt x="117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3963445" y="3026381"/>
              <a:ext cx="18802" cy="14689"/>
            </a:xfrm>
            <a:custGeom>
              <a:avLst/>
              <a:gdLst/>
              <a:ahLst/>
              <a:cxnLst/>
              <a:rect l="l" t="t" r="r" b="b"/>
              <a:pathLst>
                <a:path w="1184" h="925" extrusionOk="0">
                  <a:moveTo>
                    <a:pt x="743" y="1"/>
                  </a:moveTo>
                  <a:cubicBezTo>
                    <a:pt x="686" y="1"/>
                    <a:pt x="623" y="17"/>
                    <a:pt x="571" y="43"/>
                  </a:cubicBezTo>
                  <a:lnTo>
                    <a:pt x="266" y="192"/>
                  </a:lnTo>
                  <a:cubicBezTo>
                    <a:pt x="79" y="292"/>
                    <a:pt x="0" y="520"/>
                    <a:pt x="94" y="712"/>
                  </a:cubicBezTo>
                  <a:cubicBezTo>
                    <a:pt x="161" y="846"/>
                    <a:pt x="302" y="925"/>
                    <a:pt x="441" y="925"/>
                  </a:cubicBezTo>
                  <a:cubicBezTo>
                    <a:pt x="499" y="925"/>
                    <a:pt x="556" y="909"/>
                    <a:pt x="613" y="884"/>
                  </a:cubicBezTo>
                  <a:lnTo>
                    <a:pt x="914" y="733"/>
                  </a:lnTo>
                  <a:cubicBezTo>
                    <a:pt x="1107" y="640"/>
                    <a:pt x="1184" y="405"/>
                    <a:pt x="1085" y="214"/>
                  </a:cubicBezTo>
                  <a:cubicBezTo>
                    <a:pt x="1018" y="79"/>
                    <a:pt x="882" y="1"/>
                    <a:pt x="743"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4014393" y="2942970"/>
              <a:ext cx="89293" cy="68427"/>
            </a:xfrm>
            <a:custGeom>
              <a:avLst/>
              <a:gdLst/>
              <a:ahLst/>
              <a:cxnLst/>
              <a:rect l="l" t="t" r="r" b="b"/>
              <a:pathLst>
                <a:path w="5623" h="4309" extrusionOk="0">
                  <a:moveTo>
                    <a:pt x="3915" y="0"/>
                  </a:moveTo>
                  <a:lnTo>
                    <a:pt x="359" y="482"/>
                  </a:lnTo>
                  <a:cubicBezTo>
                    <a:pt x="146" y="514"/>
                    <a:pt x="0" y="705"/>
                    <a:pt x="26" y="919"/>
                  </a:cubicBezTo>
                  <a:cubicBezTo>
                    <a:pt x="53" y="1110"/>
                    <a:pt x="218" y="1251"/>
                    <a:pt x="410" y="1251"/>
                  </a:cubicBezTo>
                  <a:cubicBezTo>
                    <a:pt x="426" y="1251"/>
                    <a:pt x="441" y="1251"/>
                    <a:pt x="462" y="1246"/>
                  </a:cubicBezTo>
                  <a:lnTo>
                    <a:pt x="3057" y="897"/>
                  </a:lnTo>
                  <a:lnTo>
                    <a:pt x="882" y="3602"/>
                  </a:lnTo>
                  <a:cubicBezTo>
                    <a:pt x="789" y="3717"/>
                    <a:pt x="769" y="3872"/>
                    <a:pt x="831" y="4007"/>
                  </a:cubicBezTo>
                  <a:cubicBezTo>
                    <a:pt x="894" y="4136"/>
                    <a:pt x="1028" y="4225"/>
                    <a:pt x="1174" y="4230"/>
                  </a:cubicBezTo>
                  <a:lnTo>
                    <a:pt x="5223" y="4308"/>
                  </a:lnTo>
                  <a:lnTo>
                    <a:pt x="5233" y="4308"/>
                  </a:lnTo>
                  <a:cubicBezTo>
                    <a:pt x="5441" y="4308"/>
                    <a:pt x="5611" y="4136"/>
                    <a:pt x="5616" y="3930"/>
                  </a:cubicBezTo>
                  <a:cubicBezTo>
                    <a:pt x="5622" y="3717"/>
                    <a:pt x="5451" y="3540"/>
                    <a:pt x="5238" y="3535"/>
                  </a:cubicBezTo>
                  <a:lnTo>
                    <a:pt x="1972" y="3472"/>
                  </a:lnTo>
                  <a:lnTo>
                    <a:pt x="4267" y="628"/>
                  </a:lnTo>
                  <a:cubicBezTo>
                    <a:pt x="4365" y="504"/>
                    <a:pt x="4382" y="332"/>
                    <a:pt x="4303" y="192"/>
                  </a:cubicBezTo>
                  <a:cubicBezTo>
                    <a:pt x="4236" y="73"/>
                    <a:pt x="4106" y="0"/>
                    <a:pt x="3966"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3610127" y="2947322"/>
              <a:ext cx="56707" cy="94248"/>
            </a:xfrm>
            <a:custGeom>
              <a:avLst/>
              <a:gdLst/>
              <a:ahLst/>
              <a:cxnLst/>
              <a:rect l="l" t="t" r="r" b="b"/>
              <a:pathLst>
                <a:path w="3571" h="5935" extrusionOk="0">
                  <a:moveTo>
                    <a:pt x="1884" y="3837"/>
                  </a:moveTo>
                  <a:cubicBezTo>
                    <a:pt x="2149" y="3837"/>
                    <a:pt x="2456" y="3956"/>
                    <a:pt x="2549" y="4195"/>
                  </a:cubicBezTo>
                  <a:cubicBezTo>
                    <a:pt x="2679" y="4511"/>
                    <a:pt x="2377" y="4911"/>
                    <a:pt x="2035" y="5052"/>
                  </a:cubicBezTo>
                  <a:cubicBezTo>
                    <a:pt x="1827" y="5134"/>
                    <a:pt x="1604" y="5160"/>
                    <a:pt x="1371" y="5160"/>
                  </a:cubicBezTo>
                  <a:cubicBezTo>
                    <a:pt x="1204" y="5160"/>
                    <a:pt x="1033" y="5145"/>
                    <a:pt x="867" y="5124"/>
                  </a:cubicBezTo>
                  <a:lnTo>
                    <a:pt x="846" y="4216"/>
                  </a:lnTo>
                  <a:cubicBezTo>
                    <a:pt x="1158" y="4029"/>
                    <a:pt x="1484" y="3869"/>
                    <a:pt x="1817" y="3842"/>
                  </a:cubicBezTo>
                  <a:cubicBezTo>
                    <a:pt x="1838" y="3837"/>
                    <a:pt x="1858" y="3837"/>
                    <a:pt x="1884" y="3837"/>
                  </a:cubicBezTo>
                  <a:close/>
                  <a:moveTo>
                    <a:pt x="384" y="0"/>
                  </a:moveTo>
                  <a:cubicBezTo>
                    <a:pt x="171" y="7"/>
                    <a:pt x="0" y="182"/>
                    <a:pt x="5" y="395"/>
                  </a:cubicBezTo>
                  <a:lnTo>
                    <a:pt x="99" y="5472"/>
                  </a:lnTo>
                  <a:cubicBezTo>
                    <a:pt x="104" y="5659"/>
                    <a:pt x="245" y="5819"/>
                    <a:pt x="431" y="5846"/>
                  </a:cubicBezTo>
                  <a:cubicBezTo>
                    <a:pt x="717" y="5887"/>
                    <a:pt x="1038" y="5934"/>
                    <a:pt x="1371" y="5934"/>
                  </a:cubicBezTo>
                  <a:cubicBezTo>
                    <a:pt x="1687" y="5934"/>
                    <a:pt x="2009" y="5893"/>
                    <a:pt x="2320" y="5768"/>
                  </a:cubicBezTo>
                  <a:cubicBezTo>
                    <a:pt x="3026" y="5482"/>
                    <a:pt x="3571" y="4672"/>
                    <a:pt x="3266" y="3910"/>
                  </a:cubicBezTo>
                  <a:cubicBezTo>
                    <a:pt x="3062" y="3395"/>
                    <a:pt x="2502" y="3069"/>
                    <a:pt x="1879" y="3069"/>
                  </a:cubicBezTo>
                  <a:cubicBezTo>
                    <a:pt x="1838" y="3069"/>
                    <a:pt x="1795" y="3069"/>
                    <a:pt x="1754" y="3074"/>
                  </a:cubicBezTo>
                  <a:cubicBezTo>
                    <a:pt x="1422" y="3100"/>
                    <a:pt x="1117" y="3208"/>
                    <a:pt x="830" y="3344"/>
                  </a:cubicBezTo>
                  <a:lnTo>
                    <a:pt x="779" y="380"/>
                  </a:lnTo>
                  <a:cubicBezTo>
                    <a:pt x="774" y="167"/>
                    <a:pt x="592" y="12"/>
                    <a:pt x="384"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3959983" y="3342776"/>
              <a:ext cx="64886" cy="67696"/>
            </a:xfrm>
            <a:custGeom>
              <a:avLst/>
              <a:gdLst/>
              <a:ahLst/>
              <a:cxnLst/>
              <a:rect l="l" t="t" r="r" b="b"/>
              <a:pathLst>
                <a:path w="4086" h="4263" extrusionOk="0">
                  <a:moveTo>
                    <a:pt x="2108" y="775"/>
                  </a:moveTo>
                  <a:cubicBezTo>
                    <a:pt x="2202" y="775"/>
                    <a:pt x="2305" y="811"/>
                    <a:pt x="2377" y="873"/>
                  </a:cubicBezTo>
                  <a:cubicBezTo>
                    <a:pt x="2408" y="899"/>
                    <a:pt x="2446" y="940"/>
                    <a:pt x="2440" y="981"/>
                  </a:cubicBezTo>
                  <a:cubicBezTo>
                    <a:pt x="2430" y="1096"/>
                    <a:pt x="2466" y="1206"/>
                    <a:pt x="2539" y="1283"/>
                  </a:cubicBezTo>
                  <a:cubicBezTo>
                    <a:pt x="2528" y="1366"/>
                    <a:pt x="2508" y="1455"/>
                    <a:pt x="2492" y="1542"/>
                  </a:cubicBezTo>
                  <a:cubicBezTo>
                    <a:pt x="2461" y="1709"/>
                    <a:pt x="2430" y="1870"/>
                    <a:pt x="2415" y="2025"/>
                  </a:cubicBezTo>
                  <a:cubicBezTo>
                    <a:pt x="2394" y="2258"/>
                    <a:pt x="2440" y="2502"/>
                    <a:pt x="2533" y="2720"/>
                  </a:cubicBezTo>
                  <a:cubicBezTo>
                    <a:pt x="2528" y="2737"/>
                    <a:pt x="2523" y="2747"/>
                    <a:pt x="2518" y="2757"/>
                  </a:cubicBezTo>
                  <a:cubicBezTo>
                    <a:pt x="2389" y="3079"/>
                    <a:pt x="2072" y="3360"/>
                    <a:pt x="1735" y="3453"/>
                  </a:cubicBezTo>
                  <a:cubicBezTo>
                    <a:pt x="1667" y="3473"/>
                    <a:pt x="1589" y="3489"/>
                    <a:pt x="1500" y="3489"/>
                  </a:cubicBezTo>
                  <a:cubicBezTo>
                    <a:pt x="1387" y="3489"/>
                    <a:pt x="1267" y="3463"/>
                    <a:pt x="1153" y="3380"/>
                  </a:cubicBezTo>
                  <a:cubicBezTo>
                    <a:pt x="889" y="3193"/>
                    <a:pt x="810" y="2804"/>
                    <a:pt x="846" y="2507"/>
                  </a:cubicBezTo>
                  <a:cubicBezTo>
                    <a:pt x="899" y="2098"/>
                    <a:pt x="1132" y="1709"/>
                    <a:pt x="1335" y="1417"/>
                  </a:cubicBezTo>
                  <a:cubicBezTo>
                    <a:pt x="1512" y="1158"/>
                    <a:pt x="1749" y="852"/>
                    <a:pt x="2041" y="780"/>
                  </a:cubicBezTo>
                  <a:cubicBezTo>
                    <a:pt x="2061" y="775"/>
                    <a:pt x="2087" y="775"/>
                    <a:pt x="2108" y="775"/>
                  </a:cubicBezTo>
                  <a:close/>
                  <a:moveTo>
                    <a:pt x="2108" y="1"/>
                  </a:moveTo>
                  <a:cubicBezTo>
                    <a:pt x="2025" y="1"/>
                    <a:pt x="1936" y="11"/>
                    <a:pt x="1859" y="32"/>
                  </a:cubicBezTo>
                  <a:cubicBezTo>
                    <a:pt x="1308" y="162"/>
                    <a:pt x="951" y="608"/>
                    <a:pt x="696" y="981"/>
                  </a:cubicBezTo>
                  <a:cubicBezTo>
                    <a:pt x="446" y="1350"/>
                    <a:pt x="156" y="1838"/>
                    <a:pt x="84" y="2409"/>
                  </a:cubicBezTo>
                  <a:cubicBezTo>
                    <a:pt x="0" y="3053"/>
                    <a:pt x="245" y="3681"/>
                    <a:pt x="707" y="4009"/>
                  </a:cubicBezTo>
                  <a:cubicBezTo>
                    <a:pt x="940" y="4174"/>
                    <a:pt x="1210" y="4263"/>
                    <a:pt x="1500" y="4263"/>
                  </a:cubicBezTo>
                  <a:cubicBezTo>
                    <a:pt x="1646" y="4263"/>
                    <a:pt x="1797" y="4237"/>
                    <a:pt x="1948" y="4195"/>
                  </a:cubicBezTo>
                  <a:cubicBezTo>
                    <a:pt x="2399" y="4065"/>
                    <a:pt x="2813" y="3748"/>
                    <a:pt x="3069" y="3355"/>
                  </a:cubicBezTo>
                  <a:cubicBezTo>
                    <a:pt x="3193" y="3422"/>
                    <a:pt x="3328" y="3453"/>
                    <a:pt x="3457" y="3453"/>
                  </a:cubicBezTo>
                  <a:cubicBezTo>
                    <a:pt x="3577" y="3453"/>
                    <a:pt x="3697" y="3427"/>
                    <a:pt x="3816" y="3370"/>
                  </a:cubicBezTo>
                  <a:cubicBezTo>
                    <a:pt x="4003" y="3276"/>
                    <a:pt x="4085" y="3048"/>
                    <a:pt x="3992" y="2856"/>
                  </a:cubicBezTo>
                  <a:cubicBezTo>
                    <a:pt x="3925" y="2716"/>
                    <a:pt x="3790" y="2638"/>
                    <a:pt x="3644" y="2638"/>
                  </a:cubicBezTo>
                  <a:cubicBezTo>
                    <a:pt x="3587" y="2638"/>
                    <a:pt x="3530" y="2648"/>
                    <a:pt x="3479" y="2674"/>
                  </a:cubicBezTo>
                  <a:cubicBezTo>
                    <a:pt x="3467" y="2679"/>
                    <a:pt x="3462" y="2679"/>
                    <a:pt x="3457" y="2679"/>
                  </a:cubicBezTo>
                  <a:cubicBezTo>
                    <a:pt x="3447" y="2679"/>
                    <a:pt x="3436" y="2679"/>
                    <a:pt x="3416" y="2663"/>
                  </a:cubicBezTo>
                  <a:cubicBezTo>
                    <a:pt x="3395" y="2648"/>
                    <a:pt x="3380" y="2638"/>
                    <a:pt x="3364" y="2617"/>
                  </a:cubicBezTo>
                  <a:cubicBezTo>
                    <a:pt x="3474" y="2109"/>
                    <a:pt x="3431" y="1579"/>
                    <a:pt x="3333" y="1034"/>
                  </a:cubicBezTo>
                  <a:cubicBezTo>
                    <a:pt x="3338" y="806"/>
                    <a:pt x="3302" y="572"/>
                    <a:pt x="3177" y="349"/>
                  </a:cubicBezTo>
                  <a:cubicBezTo>
                    <a:pt x="3110" y="219"/>
                    <a:pt x="2975" y="147"/>
                    <a:pt x="2840" y="147"/>
                  </a:cubicBezTo>
                  <a:cubicBezTo>
                    <a:pt x="2798" y="147"/>
                    <a:pt x="2751" y="152"/>
                    <a:pt x="2710" y="167"/>
                  </a:cubicBezTo>
                  <a:cubicBezTo>
                    <a:pt x="2528" y="58"/>
                    <a:pt x="2315" y="1"/>
                    <a:pt x="2108"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4125834" y="3069595"/>
              <a:ext cx="107269" cy="136838"/>
            </a:xfrm>
            <a:custGeom>
              <a:avLst/>
              <a:gdLst/>
              <a:ahLst/>
              <a:cxnLst/>
              <a:rect l="l" t="t" r="r" b="b"/>
              <a:pathLst>
                <a:path w="6755" h="8617" extrusionOk="0">
                  <a:moveTo>
                    <a:pt x="779" y="0"/>
                  </a:moveTo>
                  <a:cubicBezTo>
                    <a:pt x="568" y="5"/>
                    <a:pt x="396" y="176"/>
                    <a:pt x="396" y="389"/>
                  </a:cubicBezTo>
                  <a:cubicBezTo>
                    <a:pt x="406" y="1609"/>
                    <a:pt x="1377" y="2445"/>
                    <a:pt x="2233" y="3177"/>
                  </a:cubicBezTo>
                  <a:lnTo>
                    <a:pt x="2425" y="3348"/>
                  </a:lnTo>
                  <a:cubicBezTo>
                    <a:pt x="2555" y="3457"/>
                    <a:pt x="2674" y="3576"/>
                    <a:pt x="2794" y="3690"/>
                  </a:cubicBezTo>
                  <a:cubicBezTo>
                    <a:pt x="1833" y="4884"/>
                    <a:pt x="935" y="6125"/>
                    <a:pt x="115" y="7423"/>
                  </a:cubicBezTo>
                  <a:cubicBezTo>
                    <a:pt x="1" y="7600"/>
                    <a:pt x="58" y="7837"/>
                    <a:pt x="240" y="7952"/>
                  </a:cubicBezTo>
                  <a:cubicBezTo>
                    <a:pt x="302" y="7993"/>
                    <a:pt x="374" y="8014"/>
                    <a:pt x="443" y="8014"/>
                  </a:cubicBezTo>
                  <a:cubicBezTo>
                    <a:pt x="573" y="8014"/>
                    <a:pt x="697" y="7947"/>
                    <a:pt x="769" y="7833"/>
                  </a:cubicBezTo>
                  <a:cubicBezTo>
                    <a:pt x="1553" y="6587"/>
                    <a:pt x="2420" y="5388"/>
                    <a:pt x="3344" y="4236"/>
                  </a:cubicBezTo>
                  <a:cubicBezTo>
                    <a:pt x="4466" y="5434"/>
                    <a:pt x="5364" y="6841"/>
                    <a:pt x="5961" y="8372"/>
                  </a:cubicBezTo>
                  <a:cubicBezTo>
                    <a:pt x="6018" y="8523"/>
                    <a:pt x="6162" y="8616"/>
                    <a:pt x="6318" y="8616"/>
                  </a:cubicBezTo>
                  <a:cubicBezTo>
                    <a:pt x="6365" y="8616"/>
                    <a:pt x="6412" y="8611"/>
                    <a:pt x="6459" y="8590"/>
                  </a:cubicBezTo>
                  <a:cubicBezTo>
                    <a:pt x="6656" y="8513"/>
                    <a:pt x="6754" y="8290"/>
                    <a:pt x="6677" y="8092"/>
                  </a:cubicBezTo>
                  <a:cubicBezTo>
                    <a:pt x="6033" y="6436"/>
                    <a:pt x="5057" y="4915"/>
                    <a:pt x="3832" y="3633"/>
                  </a:cubicBezTo>
                  <a:cubicBezTo>
                    <a:pt x="4336" y="3031"/>
                    <a:pt x="4844" y="2440"/>
                    <a:pt x="5379" y="1874"/>
                  </a:cubicBezTo>
                  <a:cubicBezTo>
                    <a:pt x="5525" y="1718"/>
                    <a:pt x="5520" y="1474"/>
                    <a:pt x="5364" y="1328"/>
                  </a:cubicBezTo>
                  <a:cubicBezTo>
                    <a:pt x="5290" y="1256"/>
                    <a:pt x="5192" y="1225"/>
                    <a:pt x="5098" y="1225"/>
                  </a:cubicBezTo>
                  <a:cubicBezTo>
                    <a:pt x="4995" y="1225"/>
                    <a:pt x="4897" y="1266"/>
                    <a:pt x="4818" y="1345"/>
                  </a:cubicBezTo>
                  <a:cubicBezTo>
                    <a:pt x="4289" y="1910"/>
                    <a:pt x="3780" y="2492"/>
                    <a:pt x="3282" y="3089"/>
                  </a:cubicBezTo>
                  <a:cubicBezTo>
                    <a:pt x="3168" y="2979"/>
                    <a:pt x="3053" y="2871"/>
                    <a:pt x="2935" y="2766"/>
                  </a:cubicBezTo>
                  <a:lnTo>
                    <a:pt x="2736" y="2595"/>
                  </a:lnTo>
                  <a:cubicBezTo>
                    <a:pt x="1969" y="1936"/>
                    <a:pt x="1174" y="1251"/>
                    <a:pt x="1169" y="384"/>
                  </a:cubicBezTo>
                  <a:cubicBezTo>
                    <a:pt x="1164" y="171"/>
                    <a:pt x="992" y="0"/>
                    <a:pt x="77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36"/>
          <p:cNvGrpSpPr/>
          <p:nvPr/>
        </p:nvGrpSpPr>
        <p:grpSpPr>
          <a:xfrm>
            <a:off x="910857" y="3867867"/>
            <a:ext cx="607063" cy="611762"/>
            <a:chOff x="5612475" y="2833900"/>
            <a:chExt cx="537224" cy="541383"/>
          </a:xfrm>
        </p:grpSpPr>
        <p:sp>
          <p:nvSpPr>
            <p:cNvPr id="432" name="Google Shape;432;p36"/>
            <p:cNvSpPr/>
            <p:nvPr/>
          </p:nvSpPr>
          <p:spPr>
            <a:xfrm>
              <a:off x="5612475" y="2833900"/>
              <a:ext cx="537224" cy="321365"/>
            </a:xfrm>
            <a:custGeom>
              <a:avLst/>
              <a:gdLst/>
              <a:ahLst/>
              <a:cxnLst/>
              <a:rect l="l" t="t" r="r" b="b"/>
              <a:pathLst>
                <a:path w="40908" h="24471" extrusionOk="0">
                  <a:moveTo>
                    <a:pt x="1297" y="966"/>
                  </a:moveTo>
                  <a:lnTo>
                    <a:pt x="13355" y="8150"/>
                  </a:lnTo>
                  <a:lnTo>
                    <a:pt x="12358" y="9142"/>
                  </a:lnTo>
                  <a:cubicBezTo>
                    <a:pt x="12209" y="9293"/>
                    <a:pt x="12209" y="9537"/>
                    <a:pt x="12358" y="9686"/>
                  </a:cubicBezTo>
                  <a:cubicBezTo>
                    <a:pt x="12432" y="9765"/>
                    <a:pt x="12530" y="9801"/>
                    <a:pt x="12634" y="9801"/>
                  </a:cubicBezTo>
                  <a:cubicBezTo>
                    <a:pt x="12732" y="9801"/>
                    <a:pt x="12826" y="9765"/>
                    <a:pt x="12904" y="9693"/>
                  </a:cubicBezTo>
                  <a:lnTo>
                    <a:pt x="13963" y="8634"/>
                  </a:lnTo>
                  <a:cubicBezTo>
                    <a:pt x="13989" y="8608"/>
                    <a:pt x="14004" y="8576"/>
                    <a:pt x="14020" y="8545"/>
                  </a:cubicBezTo>
                  <a:lnTo>
                    <a:pt x="39118" y="23495"/>
                  </a:lnTo>
                  <a:lnTo>
                    <a:pt x="9162" y="23614"/>
                  </a:lnTo>
                  <a:lnTo>
                    <a:pt x="8834" y="14556"/>
                  </a:lnTo>
                  <a:cubicBezTo>
                    <a:pt x="8824" y="14353"/>
                    <a:pt x="8663" y="14182"/>
                    <a:pt x="8460" y="14182"/>
                  </a:cubicBezTo>
                  <a:lnTo>
                    <a:pt x="8434" y="14182"/>
                  </a:lnTo>
                  <a:cubicBezTo>
                    <a:pt x="8367" y="14187"/>
                    <a:pt x="8310" y="14209"/>
                    <a:pt x="8259" y="14240"/>
                  </a:cubicBezTo>
                  <a:lnTo>
                    <a:pt x="8254" y="14125"/>
                  </a:lnTo>
                  <a:lnTo>
                    <a:pt x="1002" y="14068"/>
                  </a:lnTo>
                  <a:lnTo>
                    <a:pt x="1297" y="966"/>
                  </a:lnTo>
                  <a:close/>
                  <a:moveTo>
                    <a:pt x="981" y="14836"/>
                  </a:moveTo>
                  <a:lnTo>
                    <a:pt x="8072" y="14894"/>
                  </a:lnTo>
                  <a:lnTo>
                    <a:pt x="8388" y="23614"/>
                  </a:lnTo>
                  <a:lnTo>
                    <a:pt x="1323" y="23639"/>
                  </a:lnTo>
                  <a:lnTo>
                    <a:pt x="2356" y="22508"/>
                  </a:lnTo>
                  <a:cubicBezTo>
                    <a:pt x="2497" y="22352"/>
                    <a:pt x="2486" y="22108"/>
                    <a:pt x="2330" y="21964"/>
                  </a:cubicBezTo>
                  <a:cubicBezTo>
                    <a:pt x="2258" y="21895"/>
                    <a:pt x="2164" y="21864"/>
                    <a:pt x="2071" y="21864"/>
                  </a:cubicBezTo>
                  <a:cubicBezTo>
                    <a:pt x="1967" y="21864"/>
                    <a:pt x="1858" y="21906"/>
                    <a:pt x="1785" y="21988"/>
                  </a:cubicBezTo>
                  <a:lnTo>
                    <a:pt x="794" y="23078"/>
                  </a:lnTo>
                  <a:lnTo>
                    <a:pt x="981" y="14836"/>
                  </a:lnTo>
                  <a:close/>
                  <a:moveTo>
                    <a:pt x="918" y="1"/>
                  </a:moveTo>
                  <a:cubicBezTo>
                    <a:pt x="705" y="1"/>
                    <a:pt x="545" y="172"/>
                    <a:pt x="540" y="380"/>
                  </a:cubicBezTo>
                  <a:lnTo>
                    <a:pt x="0" y="24024"/>
                  </a:lnTo>
                  <a:cubicBezTo>
                    <a:pt x="0" y="24127"/>
                    <a:pt x="36" y="24226"/>
                    <a:pt x="109" y="24299"/>
                  </a:cubicBezTo>
                  <a:cubicBezTo>
                    <a:pt x="181" y="24377"/>
                    <a:pt x="281" y="24418"/>
                    <a:pt x="384" y="24418"/>
                  </a:cubicBezTo>
                  <a:lnTo>
                    <a:pt x="389" y="24418"/>
                  </a:lnTo>
                  <a:lnTo>
                    <a:pt x="8565" y="24387"/>
                  </a:lnTo>
                  <a:cubicBezTo>
                    <a:pt x="8627" y="24434"/>
                    <a:pt x="8705" y="24470"/>
                    <a:pt x="8788" y="24470"/>
                  </a:cubicBezTo>
                  <a:cubicBezTo>
                    <a:pt x="8793" y="24470"/>
                    <a:pt x="8798" y="24470"/>
                    <a:pt x="8803" y="24465"/>
                  </a:cubicBezTo>
                  <a:cubicBezTo>
                    <a:pt x="8886" y="24465"/>
                    <a:pt x="8959" y="24429"/>
                    <a:pt x="9021" y="24382"/>
                  </a:cubicBezTo>
                  <a:lnTo>
                    <a:pt x="40426" y="24262"/>
                  </a:lnTo>
                  <a:cubicBezTo>
                    <a:pt x="40493" y="24262"/>
                    <a:pt x="40555" y="24237"/>
                    <a:pt x="40613" y="24206"/>
                  </a:cubicBezTo>
                  <a:cubicBezTo>
                    <a:pt x="40690" y="24175"/>
                    <a:pt x="40757" y="24122"/>
                    <a:pt x="40799" y="24050"/>
                  </a:cubicBezTo>
                  <a:cubicBezTo>
                    <a:pt x="40908" y="23868"/>
                    <a:pt x="40851" y="23629"/>
                    <a:pt x="40664" y="23521"/>
                  </a:cubicBezTo>
                  <a:lnTo>
                    <a:pt x="1287" y="63"/>
                  </a:lnTo>
                  <a:cubicBezTo>
                    <a:pt x="1225" y="27"/>
                    <a:pt x="1158" y="7"/>
                    <a:pt x="1090" y="7"/>
                  </a:cubicBezTo>
                  <a:cubicBezTo>
                    <a:pt x="1064" y="7"/>
                    <a:pt x="1033" y="12"/>
                    <a:pt x="1002" y="17"/>
                  </a:cubicBezTo>
                  <a:cubicBezTo>
                    <a:pt x="981" y="12"/>
                    <a:pt x="960" y="1"/>
                    <a:pt x="93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5646080" y="3093478"/>
              <a:ext cx="21340" cy="18070"/>
            </a:xfrm>
            <a:custGeom>
              <a:avLst/>
              <a:gdLst/>
              <a:ahLst/>
              <a:cxnLst/>
              <a:rect l="l" t="t" r="r" b="b"/>
              <a:pathLst>
                <a:path w="1625" h="1376" extrusionOk="0">
                  <a:moveTo>
                    <a:pt x="1189" y="0"/>
                  </a:moveTo>
                  <a:cubicBezTo>
                    <a:pt x="1105" y="0"/>
                    <a:pt x="1023" y="31"/>
                    <a:pt x="949" y="89"/>
                  </a:cubicBezTo>
                  <a:lnTo>
                    <a:pt x="197" y="690"/>
                  </a:lnTo>
                  <a:cubicBezTo>
                    <a:pt x="31" y="820"/>
                    <a:pt x="0" y="1064"/>
                    <a:pt x="135" y="1231"/>
                  </a:cubicBezTo>
                  <a:cubicBezTo>
                    <a:pt x="213" y="1329"/>
                    <a:pt x="322" y="1376"/>
                    <a:pt x="436" y="1376"/>
                  </a:cubicBezTo>
                  <a:cubicBezTo>
                    <a:pt x="518" y="1376"/>
                    <a:pt x="607" y="1349"/>
                    <a:pt x="674" y="1293"/>
                  </a:cubicBezTo>
                  <a:lnTo>
                    <a:pt x="1433" y="690"/>
                  </a:lnTo>
                  <a:cubicBezTo>
                    <a:pt x="1598" y="556"/>
                    <a:pt x="1625" y="312"/>
                    <a:pt x="1490" y="146"/>
                  </a:cubicBezTo>
                  <a:cubicBezTo>
                    <a:pt x="1417" y="53"/>
                    <a:pt x="1303" y="0"/>
                    <a:pt x="11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673407" y="3063419"/>
              <a:ext cx="19305" cy="20053"/>
            </a:xfrm>
            <a:custGeom>
              <a:avLst/>
              <a:gdLst/>
              <a:ahLst/>
              <a:cxnLst/>
              <a:rect l="l" t="t" r="r" b="b"/>
              <a:pathLst>
                <a:path w="1470" h="1527" extrusionOk="0">
                  <a:moveTo>
                    <a:pt x="1039" y="1"/>
                  </a:moveTo>
                  <a:cubicBezTo>
                    <a:pt x="924" y="1"/>
                    <a:pt x="811" y="47"/>
                    <a:pt x="732" y="145"/>
                  </a:cubicBezTo>
                  <a:lnTo>
                    <a:pt x="130" y="898"/>
                  </a:lnTo>
                  <a:cubicBezTo>
                    <a:pt x="1" y="1065"/>
                    <a:pt x="26" y="1309"/>
                    <a:pt x="193" y="1443"/>
                  </a:cubicBezTo>
                  <a:cubicBezTo>
                    <a:pt x="265" y="1501"/>
                    <a:pt x="348" y="1527"/>
                    <a:pt x="431" y="1527"/>
                  </a:cubicBezTo>
                  <a:cubicBezTo>
                    <a:pt x="545" y="1527"/>
                    <a:pt x="660" y="1474"/>
                    <a:pt x="737" y="1381"/>
                  </a:cubicBezTo>
                  <a:lnTo>
                    <a:pt x="1340" y="624"/>
                  </a:lnTo>
                  <a:cubicBezTo>
                    <a:pt x="1470" y="457"/>
                    <a:pt x="1443" y="213"/>
                    <a:pt x="1278" y="83"/>
                  </a:cubicBezTo>
                  <a:cubicBezTo>
                    <a:pt x="1204" y="26"/>
                    <a:pt x="1122" y="1"/>
                    <a:pt x="103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699369" y="3033898"/>
              <a:ext cx="17414" cy="18083"/>
            </a:xfrm>
            <a:custGeom>
              <a:avLst/>
              <a:gdLst/>
              <a:ahLst/>
              <a:cxnLst/>
              <a:rect l="l" t="t" r="r" b="b"/>
              <a:pathLst>
                <a:path w="1326" h="1377" extrusionOk="0">
                  <a:moveTo>
                    <a:pt x="889" y="0"/>
                  </a:moveTo>
                  <a:cubicBezTo>
                    <a:pt x="774" y="0"/>
                    <a:pt x="655" y="52"/>
                    <a:pt x="583" y="156"/>
                  </a:cubicBezTo>
                  <a:lnTo>
                    <a:pt x="130" y="764"/>
                  </a:lnTo>
                  <a:cubicBezTo>
                    <a:pt x="1" y="934"/>
                    <a:pt x="37" y="1174"/>
                    <a:pt x="209" y="1303"/>
                  </a:cubicBezTo>
                  <a:cubicBezTo>
                    <a:pt x="281" y="1351"/>
                    <a:pt x="360" y="1377"/>
                    <a:pt x="442" y="1377"/>
                  </a:cubicBezTo>
                  <a:cubicBezTo>
                    <a:pt x="556" y="1377"/>
                    <a:pt x="676" y="1324"/>
                    <a:pt x="748" y="1221"/>
                  </a:cubicBezTo>
                  <a:lnTo>
                    <a:pt x="1201" y="613"/>
                  </a:lnTo>
                  <a:cubicBezTo>
                    <a:pt x="1325" y="442"/>
                    <a:pt x="1288" y="203"/>
                    <a:pt x="1117" y="74"/>
                  </a:cubicBezTo>
                  <a:cubicBezTo>
                    <a:pt x="1050" y="21"/>
                    <a:pt x="971" y="0"/>
                    <a:pt x="8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5727051" y="2998245"/>
              <a:ext cx="17532" cy="20053"/>
            </a:xfrm>
            <a:custGeom>
              <a:avLst/>
              <a:gdLst/>
              <a:ahLst/>
              <a:cxnLst/>
              <a:rect l="l" t="t" r="r" b="b"/>
              <a:pathLst>
                <a:path w="1335" h="1527" extrusionOk="0">
                  <a:moveTo>
                    <a:pt x="893" y="1"/>
                  </a:moveTo>
                  <a:cubicBezTo>
                    <a:pt x="763" y="1"/>
                    <a:pt x="634" y="68"/>
                    <a:pt x="566" y="187"/>
                  </a:cubicBezTo>
                  <a:lnTo>
                    <a:pt x="109" y="940"/>
                  </a:lnTo>
                  <a:cubicBezTo>
                    <a:pt x="1" y="1127"/>
                    <a:pt x="63" y="1361"/>
                    <a:pt x="245" y="1469"/>
                  </a:cubicBezTo>
                  <a:cubicBezTo>
                    <a:pt x="307" y="1507"/>
                    <a:pt x="374" y="1527"/>
                    <a:pt x="442" y="1527"/>
                  </a:cubicBezTo>
                  <a:cubicBezTo>
                    <a:pt x="571" y="1527"/>
                    <a:pt x="701" y="1459"/>
                    <a:pt x="774" y="1340"/>
                  </a:cubicBezTo>
                  <a:lnTo>
                    <a:pt x="1225" y="582"/>
                  </a:lnTo>
                  <a:cubicBezTo>
                    <a:pt x="1335" y="400"/>
                    <a:pt x="1278" y="168"/>
                    <a:pt x="1091" y="53"/>
                  </a:cubicBezTo>
                  <a:cubicBezTo>
                    <a:pt x="1028" y="17"/>
                    <a:pt x="961" y="1"/>
                    <a:pt x="893"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5753157" y="2968541"/>
              <a:ext cx="19029" cy="18070"/>
            </a:xfrm>
            <a:custGeom>
              <a:avLst/>
              <a:gdLst/>
              <a:ahLst/>
              <a:cxnLst/>
              <a:rect l="l" t="t" r="r" b="b"/>
              <a:pathLst>
                <a:path w="1449" h="1376" extrusionOk="0">
                  <a:moveTo>
                    <a:pt x="1029" y="0"/>
                  </a:moveTo>
                  <a:cubicBezTo>
                    <a:pt x="929" y="0"/>
                    <a:pt x="831" y="36"/>
                    <a:pt x="753" y="114"/>
                  </a:cubicBezTo>
                  <a:lnTo>
                    <a:pt x="150" y="717"/>
                  </a:lnTo>
                  <a:cubicBezTo>
                    <a:pt x="1" y="866"/>
                    <a:pt x="1" y="1110"/>
                    <a:pt x="150" y="1261"/>
                  </a:cubicBezTo>
                  <a:cubicBezTo>
                    <a:pt x="224" y="1333"/>
                    <a:pt x="322" y="1376"/>
                    <a:pt x="421" y="1376"/>
                  </a:cubicBezTo>
                  <a:cubicBezTo>
                    <a:pt x="519" y="1376"/>
                    <a:pt x="618" y="1333"/>
                    <a:pt x="696" y="1261"/>
                  </a:cubicBezTo>
                  <a:lnTo>
                    <a:pt x="1298" y="659"/>
                  </a:lnTo>
                  <a:cubicBezTo>
                    <a:pt x="1449" y="509"/>
                    <a:pt x="1449" y="264"/>
                    <a:pt x="1298" y="114"/>
                  </a:cubicBezTo>
                  <a:cubicBezTo>
                    <a:pt x="1226" y="36"/>
                    <a:pt x="1127" y="0"/>
                    <a:pt x="102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5901482" y="2920820"/>
              <a:ext cx="69602" cy="71927"/>
            </a:xfrm>
            <a:custGeom>
              <a:avLst/>
              <a:gdLst/>
              <a:ahLst/>
              <a:cxnLst/>
              <a:rect l="l" t="t" r="r" b="b"/>
              <a:pathLst>
                <a:path w="5300" h="5477" extrusionOk="0">
                  <a:moveTo>
                    <a:pt x="4870" y="0"/>
                  </a:moveTo>
                  <a:cubicBezTo>
                    <a:pt x="4776" y="0"/>
                    <a:pt x="4683" y="31"/>
                    <a:pt x="4610" y="99"/>
                  </a:cubicBezTo>
                  <a:lnTo>
                    <a:pt x="2544" y="1967"/>
                  </a:lnTo>
                  <a:lnTo>
                    <a:pt x="1423" y="254"/>
                  </a:lnTo>
                  <a:cubicBezTo>
                    <a:pt x="1351" y="140"/>
                    <a:pt x="1226" y="78"/>
                    <a:pt x="1101" y="78"/>
                  </a:cubicBezTo>
                  <a:cubicBezTo>
                    <a:pt x="1028" y="78"/>
                    <a:pt x="951" y="99"/>
                    <a:pt x="888" y="140"/>
                  </a:cubicBezTo>
                  <a:cubicBezTo>
                    <a:pt x="712" y="254"/>
                    <a:pt x="659" y="499"/>
                    <a:pt x="774" y="676"/>
                  </a:cubicBezTo>
                  <a:lnTo>
                    <a:pt x="1962" y="2492"/>
                  </a:lnTo>
                  <a:lnTo>
                    <a:pt x="172" y="4111"/>
                  </a:lnTo>
                  <a:cubicBezTo>
                    <a:pt x="11" y="4251"/>
                    <a:pt x="0" y="4495"/>
                    <a:pt x="146" y="4656"/>
                  </a:cubicBezTo>
                  <a:cubicBezTo>
                    <a:pt x="218" y="4739"/>
                    <a:pt x="328" y="4780"/>
                    <a:pt x="431" y="4780"/>
                  </a:cubicBezTo>
                  <a:cubicBezTo>
                    <a:pt x="525" y="4780"/>
                    <a:pt x="613" y="4749"/>
                    <a:pt x="690" y="4682"/>
                  </a:cubicBezTo>
                  <a:lnTo>
                    <a:pt x="2388" y="3146"/>
                  </a:lnTo>
                  <a:lnTo>
                    <a:pt x="3800" y="5300"/>
                  </a:lnTo>
                  <a:cubicBezTo>
                    <a:pt x="3873" y="5414"/>
                    <a:pt x="3998" y="5477"/>
                    <a:pt x="4122" y="5477"/>
                  </a:cubicBezTo>
                  <a:cubicBezTo>
                    <a:pt x="4195" y="5477"/>
                    <a:pt x="4267" y="5456"/>
                    <a:pt x="4334" y="5409"/>
                  </a:cubicBezTo>
                  <a:cubicBezTo>
                    <a:pt x="4511" y="5295"/>
                    <a:pt x="4563" y="5056"/>
                    <a:pt x="4444" y="4880"/>
                  </a:cubicBezTo>
                  <a:lnTo>
                    <a:pt x="2970" y="2621"/>
                  </a:lnTo>
                  <a:lnTo>
                    <a:pt x="5129" y="669"/>
                  </a:lnTo>
                  <a:cubicBezTo>
                    <a:pt x="5285" y="530"/>
                    <a:pt x="5300" y="286"/>
                    <a:pt x="5155" y="125"/>
                  </a:cubicBezTo>
                  <a:cubicBezTo>
                    <a:pt x="5077" y="41"/>
                    <a:pt x="4973" y="0"/>
                    <a:pt x="487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5668916" y="3244797"/>
              <a:ext cx="92033" cy="87003"/>
            </a:xfrm>
            <a:custGeom>
              <a:avLst/>
              <a:gdLst/>
              <a:ahLst/>
              <a:cxnLst/>
              <a:rect l="l" t="t" r="r" b="b"/>
              <a:pathLst>
                <a:path w="7008" h="6625" extrusionOk="0">
                  <a:moveTo>
                    <a:pt x="2621" y="1"/>
                  </a:moveTo>
                  <a:cubicBezTo>
                    <a:pt x="2231" y="1"/>
                    <a:pt x="1790" y="125"/>
                    <a:pt x="1318" y="379"/>
                  </a:cubicBezTo>
                  <a:cubicBezTo>
                    <a:pt x="976" y="566"/>
                    <a:pt x="597" y="810"/>
                    <a:pt x="343" y="1184"/>
                  </a:cubicBezTo>
                  <a:cubicBezTo>
                    <a:pt x="25" y="1646"/>
                    <a:pt x="0" y="2233"/>
                    <a:pt x="281" y="2643"/>
                  </a:cubicBezTo>
                  <a:cubicBezTo>
                    <a:pt x="353" y="2751"/>
                    <a:pt x="477" y="2814"/>
                    <a:pt x="602" y="2814"/>
                  </a:cubicBezTo>
                  <a:cubicBezTo>
                    <a:pt x="674" y="2814"/>
                    <a:pt x="748" y="2794"/>
                    <a:pt x="815" y="2746"/>
                  </a:cubicBezTo>
                  <a:cubicBezTo>
                    <a:pt x="991" y="2627"/>
                    <a:pt x="1038" y="2389"/>
                    <a:pt x="918" y="2212"/>
                  </a:cubicBezTo>
                  <a:cubicBezTo>
                    <a:pt x="804" y="2046"/>
                    <a:pt x="866" y="1786"/>
                    <a:pt x="981" y="1615"/>
                  </a:cubicBezTo>
                  <a:cubicBezTo>
                    <a:pt x="1141" y="1376"/>
                    <a:pt x="1417" y="1205"/>
                    <a:pt x="1687" y="1060"/>
                  </a:cubicBezTo>
                  <a:cubicBezTo>
                    <a:pt x="1982" y="899"/>
                    <a:pt x="2330" y="774"/>
                    <a:pt x="2621" y="774"/>
                  </a:cubicBezTo>
                  <a:cubicBezTo>
                    <a:pt x="2792" y="774"/>
                    <a:pt x="2943" y="815"/>
                    <a:pt x="3046" y="925"/>
                  </a:cubicBezTo>
                  <a:cubicBezTo>
                    <a:pt x="3239" y="1117"/>
                    <a:pt x="3244" y="1474"/>
                    <a:pt x="3233" y="1677"/>
                  </a:cubicBezTo>
                  <a:cubicBezTo>
                    <a:pt x="3187" y="2341"/>
                    <a:pt x="2907" y="2981"/>
                    <a:pt x="2605" y="3654"/>
                  </a:cubicBezTo>
                  <a:cubicBezTo>
                    <a:pt x="2248" y="4475"/>
                    <a:pt x="1874" y="5316"/>
                    <a:pt x="1925" y="6261"/>
                  </a:cubicBezTo>
                  <a:cubicBezTo>
                    <a:pt x="1931" y="6364"/>
                    <a:pt x="1982" y="6464"/>
                    <a:pt x="2066" y="6536"/>
                  </a:cubicBezTo>
                  <a:cubicBezTo>
                    <a:pt x="2133" y="6593"/>
                    <a:pt x="2221" y="6624"/>
                    <a:pt x="2310" y="6624"/>
                  </a:cubicBezTo>
                  <a:cubicBezTo>
                    <a:pt x="2325" y="6624"/>
                    <a:pt x="2341" y="6624"/>
                    <a:pt x="2361" y="6619"/>
                  </a:cubicBezTo>
                  <a:cubicBezTo>
                    <a:pt x="4028" y="6411"/>
                    <a:pt x="5621" y="5659"/>
                    <a:pt x="6846" y="4507"/>
                  </a:cubicBezTo>
                  <a:cubicBezTo>
                    <a:pt x="7001" y="4361"/>
                    <a:pt x="7008" y="4117"/>
                    <a:pt x="6862" y="3961"/>
                  </a:cubicBezTo>
                  <a:cubicBezTo>
                    <a:pt x="6790" y="3884"/>
                    <a:pt x="6685" y="3841"/>
                    <a:pt x="6582" y="3841"/>
                  </a:cubicBezTo>
                  <a:cubicBezTo>
                    <a:pt x="6488" y="3841"/>
                    <a:pt x="6390" y="3879"/>
                    <a:pt x="6316" y="3946"/>
                  </a:cubicBezTo>
                  <a:cubicBezTo>
                    <a:pt x="5320" y="4885"/>
                    <a:pt x="4054" y="5523"/>
                    <a:pt x="2710" y="5784"/>
                  </a:cubicBezTo>
                  <a:cubicBezTo>
                    <a:pt x="2777" y="5181"/>
                    <a:pt x="3041" y="4589"/>
                    <a:pt x="3311" y="3966"/>
                  </a:cubicBezTo>
                  <a:cubicBezTo>
                    <a:pt x="3623" y="3261"/>
                    <a:pt x="3944" y="2528"/>
                    <a:pt x="4002" y="1730"/>
                  </a:cubicBezTo>
                  <a:cubicBezTo>
                    <a:pt x="4043" y="1153"/>
                    <a:pt x="3898" y="686"/>
                    <a:pt x="3592" y="374"/>
                  </a:cubicBezTo>
                  <a:cubicBezTo>
                    <a:pt x="3338" y="125"/>
                    <a:pt x="3005" y="1"/>
                    <a:pt x="262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5770531" y="3251560"/>
              <a:ext cx="48761" cy="67685"/>
            </a:xfrm>
            <a:custGeom>
              <a:avLst/>
              <a:gdLst/>
              <a:ahLst/>
              <a:cxnLst/>
              <a:rect l="l" t="t" r="r" b="b"/>
              <a:pathLst>
                <a:path w="3713" h="5154" extrusionOk="0">
                  <a:moveTo>
                    <a:pt x="552" y="0"/>
                  </a:moveTo>
                  <a:cubicBezTo>
                    <a:pt x="432" y="0"/>
                    <a:pt x="307" y="56"/>
                    <a:pt x="235" y="166"/>
                  </a:cubicBezTo>
                  <a:cubicBezTo>
                    <a:pt x="116" y="343"/>
                    <a:pt x="157" y="581"/>
                    <a:pt x="334" y="705"/>
                  </a:cubicBezTo>
                  <a:cubicBezTo>
                    <a:pt x="770" y="1007"/>
                    <a:pt x="1158" y="1380"/>
                    <a:pt x="1491" y="1795"/>
                  </a:cubicBezTo>
                  <a:cubicBezTo>
                    <a:pt x="821" y="2647"/>
                    <a:pt x="317" y="3633"/>
                    <a:pt x="53" y="4677"/>
                  </a:cubicBezTo>
                  <a:cubicBezTo>
                    <a:pt x="1" y="4884"/>
                    <a:pt x="126" y="5092"/>
                    <a:pt x="334" y="5144"/>
                  </a:cubicBezTo>
                  <a:cubicBezTo>
                    <a:pt x="365" y="5154"/>
                    <a:pt x="396" y="5154"/>
                    <a:pt x="427" y="5154"/>
                  </a:cubicBezTo>
                  <a:cubicBezTo>
                    <a:pt x="598" y="5154"/>
                    <a:pt x="753" y="5039"/>
                    <a:pt x="801" y="4864"/>
                  </a:cubicBezTo>
                  <a:cubicBezTo>
                    <a:pt x="1019" y="4007"/>
                    <a:pt x="1419" y="3187"/>
                    <a:pt x="1953" y="2466"/>
                  </a:cubicBezTo>
                  <a:cubicBezTo>
                    <a:pt x="2301" y="3062"/>
                    <a:pt x="2555" y="3716"/>
                    <a:pt x="2664" y="4391"/>
                  </a:cubicBezTo>
                  <a:cubicBezTo>
                    <a:pt x="2696" y="4578"/>
                    <a:pt x="2856" y="4713"/>
                    <a:pt x="3043" y="4713"/>
                  </a:cubicBezTo>
                  <a:cubicBezTo>
                    <a:pt x="3063" y="4713"/>
                    <a:pt x="3084" y="4713"/>
                    <a:pt x="3105" y="4708"/>
                  </a:cubicBezTo>
                  <a:cubicBezTo>
                    <a:pt x="3318" y="4672"/>
                    <a:pt x="3458" y="4474"/>
                    <a:pt x="3422" y="4267"/>
                  </a:cubicBezTo>
                  <a:cubicBezTo>
                    <a:pt x="3281" y="3395"/>
                    <a:pt x="2950" y="2564"/>
                    <a:pt x="2478" y="1831"/>
                  </a:cubicBezTo>
                  <a:cubicBezTo>
                    <a:pt x="2789" y="1495"/>
                    <a:pt x="3125" y="1189"/>
                    <a:pt x="3499" y="923"/>
                  </a:cubicBezTo>
                  <a:cubicBezTo>
                    <a:pt x="3671" y="799"/>
                    <a:pt x="3712" y="561"/>
                    <a:pt x="3588" y="389"/>
                  </a:cubicBezTo>
                  <a:cubicBezTo>
                    <a:pt x="3515" y="280"/>
                    <a:pt x="3396" y="223"/>
                    <a:pt x="3276" y="223"/>
                  </a:cubicBezTo>
                  <a:cubicBezTo>
                    <a:pt x="3199" y="223"/>
                    <a:pt x="3120" y="249"/>
                    <a:pt x="3048" y="295"/>
                  </a:cubicBezTo>
                  <a:cubicBezTo>
                    <a:pt x="2674" y="566"/>
                    <a:pt x="2327" y="872"/>
                    <a:pt x="2004" y="1204"/>
                  </a:cubicBezTo>
                  <a:cubicBezTo>
                    <a:pt x="1647" y="779"/>
                    <a:pt x="1237" y="389"/>
                    <a:pt x="770" y="72"/>
                  </a:cubicBezTo>
                  <a:cubicBezTo>
                    <a:pt x="707" y="25"/>
                    <a:pt x="629" y="0"/>
                    <a:pt x="55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5837608" y="3234160"/>
              <a:ext cx="53187" cy="78887"/>
            </a:xfrm>
            <a:custGeom>
              <a:avLst/>
              <a:gdLst/>
              <a:ahLst/>
              <a:cxnLst/>
              <a:rect l="l" t="t" r="r" b="b"/>
              <a:pathLst>
                <a:path w="4050" h="6007" extrusionOk="0">
                  <a:moveTo>
                    <a:pt x="2181" y="2923"/>
                  </a:moveTo>
                  <a:cubicBezTo>
                    <a:pt x="2284" y="2923"/>
                    <a:pt x="2389" y="2933"/>
                    <a:pt x="2492" y="2960"/>
                  </a:cubicBezTo>
                  <a:cubicBezTo>
                    <a:pt x="2794" y="3038"/>
                    <a:pt x="3012" y="3219"/>
                    <a:pt x="3100" y="3458"/>
                  </a:cubicBezTo>
                  <a:cubicBezTo>
                    <a:pt x="3225" y="3810"/>
                    <a:pt x="3094" y="4263"/>
                    <a:pt x="2778" y="4584"/>
                  </a:cubicBezTo>
                  <a:cubicBezTo>
                    <a:pt x="2492" y="4881"/>
                    <a:pt x="2072" y="5082"/>
                    <a:pt x="1501" y="5212"/>
                  </a:cubicBezTo>
                  <a:cubicBezTo>
                    <a:pt x="1428" y="5228"/>
                    <a:pt x="1356" y="5238"/>
                    <a:pt x="1294" y="5238"/>
                  </a:cubicBezTo>
                  <a:lnTo>
                    <a:pt x="1268" y="5238"/>
                  </a:lnTo>
                  <a:cubicBezTo>
                    <a:pt x="1179" y="4828"/>
                    <a:pt x="1107" y="4418"/>
                    <a:pt x="1045" y="4009"/>
                  </a:cubicBezTo>
                  <a:cubicBezTo>
                    <a:pt x="1091" y="3686"/>
                    <a:pt x="1225" y="3381"/>
                    <a:pt x="1481" y="3163"/>
                  </a:cubicBezTo>
                  <a:cubicBezTo>
                    <a:pt x="1656" y="3007"/>
                    <a:pt x="1917" y="2923"/>
                    <a:pt x="2181" y="2923"/>
                  </a:cubicBezTo>
                  <a:close/>
                  <a:moveTo>
                    <a:pt x="384" y="1"/>
                  </a:moveTo>
                  <a:cubicBezTo>
                    <a:pt x="183" y="1"/>
                    <a:pt x="17" y="178"/>
                    <a:pt x="17" y="380"/>
                  </a:cubicBezTo>
                  <a:cubicBezTo>
                    <a:pt x="1" y="1599"/>
                    <a:pt x="84" y="2814"/>
                    <a:pt x="266" y="4018"/>
                  </a:cubicBezTo>
                  <a:cubicBezTo>
                    <a:pt x="229" y="4340"/>
                    <a:pt x="255" y="4673"/>
                    <a:pt x="348" y="4994"/>
                  </a:cubicBezTo>
                  <a:cubicBezTo>
                    <a:pt x="276" y="5077"/>
                    <a:pt x="240" y="5187"/>
                    <a:pt x="260" y="5300"/>
                  </a:cubicBezTo>
                  <a:cubicBezTo>
                    <a:pt x="291" y="5513"/>
                    <a:pt x="406" y="5695"/>
                    <a:pt x="587" y="5820"/>
                  </a:cubicBezTo>
                  <a:cubicBezTo>
                    <a:pt x="784" y="5959"/>
                    <a:pt x="1038" y="6007"/>
                    <a:pt x="1278" y="6007"/>
                  </a:cubicBezTo>
                  <a:cubicBezTo>
                    <a:pt x="1418" y="6007"/>
                    <a:pt x="1553" y="5991"/>
                    <a:pt x="1672" y="5966"/>
                  </a:cubicBezTo>
                  <a:cubicBezTo>
                    <a:pt x="2394" y="5804"/>
                    <a:pt x="2933" y="5530"/>
                    <a:pt x="3328" y="5125"/>
                  </a:cubicBezTo>
                  <a:cubicBezTo>
                    <a:pt x="3858" y="4584"/>
                    <a:pt x="4049" y="3827"/>
                    <a:pt x="3821" y="3199"/>
                  </a:cubicBezTo>
                  <a:cubicBezTo>
                    <a:pt x="3650" y="2715"/>
                    <a:pt x="3235" y="2358"/>
                    <a:pt x="2684" y="2217"/>
                  </a:cubicBezTo>
                  <a:cubicBezTo>
                    <a:pt x="2518" y="2171"/>
                    <a:pt x="2346" y="2150"/>
                    <a:pt x="2176" y="2150"/>
                  </a:cubicBezTo>
                  <a:cubicBezTo>
                    <a:pt x="1730" y="2150"/>
                    <a:pt x="1294" y="2301"/>
                    <a:pt x="971" y="2581"/>
                  </a:cubicBezTo>
                  <a:cubicBezTo>
                    <a:pt x="940" y="2607"/>
                    <a:pt x="909" y="2638"/>
                    <a:pt x="878" y="2669"/>
                  </a:cubicBezTo>
                  <a:cubicBezTo>
                    <a:pt x="805" y="1911"/>
                    <a:pt x="779" y="1153"/>
                    <a:pt x="789" y="391"/>
                  </a:cubicBezTo>
                  <a:cubicBezTo>
                    <a:pt x="789" y="178"/>
                    <a:pt x="619" y="6"/>
                    <a:pt x="406"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5911357" y="3240437"/>
              <a:ext cx="57140" cy="62997"/>
            </a:xfrm>
            <a:custGeom>
              <a:avLst/>
              <a:gdLst/>
              <a:ahLst/>
              <a:cxnLst/>
              <a:rect l="l" t="t" r="r" b="b"/>
              <a:pathLst>
                <a:path w="4351" h="4797" extrusionOk="0">
                  <a:moveTo>
                    <a:pt x="614" y="0"/>
                  </a:moveTo>
                  <a:cubicBezTo>
                    <a:pt x="489" y="0"/>
                    <a:pt x="369" y="57"/>
                    <a:pt x="292" y="167"/>
                  </a:cubicBezTo>
                  <a:cubicBezTo>
                    <a:pt x="173" y="343"/>
                    <a:pt x="219" y="582"/>
                    <a:pt x="396" y="701"/>
                  </a:cubicBezTo>
                  <a:cubicBezTo>
                    <a:pt x="779" y="965"/>
                    <a:pt x="1143" y="1252"/>
                    <a:pt x="1502" y="1547"/>
                  </a:cubicBezTo>
                  <a:cubicBezTo>
                    <a:pt x="837" y="2352"/>
                    <a:pt x="338" y="3291"/>
                    <a:pt x="58" y="4309"/>
                  </a:cubicBezTo>
                  <a:cubicBezTo>
                    <a:pt x="1" y="4511"/>
                    <a:pt x="120" y="4724"/>
                    <a:pt x="328" y="4781"/>
                  </a:cubicBezTo>
                  <a:cubicBezTo>
                    <a:pt x="359" y="4791"/>
                    <a:pt x="396" y="4796"/>
                    <a:pt x="432" y="4796"/>
                  </a:cubicBezTo>
                  <a:cubicBezTo>
                    <a:pt x="599" y="4796"/>
                    <a:pt x="754" y="4683"/>
                    <a:pt x="800" y="4516"/>
                  </a:cubicBezTo>
                  <a:cubicBezTo>
                    <a:pt x="1055" y="3608"/>
                    <a:pt x="1496" y="2772"/>
                    <a:pt x="2082" y="2051"/>
                  </a:cubicBezTo>
                  <a:cubicBezTo>
                    <a:pt x="2581" y="2513"/>
                    <a:pt x="3043" y="3011"/>
                    <a:pt x="3469" y="3540"/>
                  </a:cubicBezTo>
                  <a:cubicBezTo>
                    <a:pt x="3489" y="3562"/>
                    <a:pt x="3505" y="3582"/>
                    <a:pt x="3515" y="3603"/>
                  </a:cubicBezTo>
                  <a:cubicBezTo>
                    <a:pt x="3427" y="3639"/>
                    <a:pt x="3354" y="3712"/>
                    <a:pt x="3313" y="3811"/>
                  </a:cubicBezTo>
                  <a:cubicBezTo>
                    <a:pt x="3230" y="4008"/>
                    <a:pt x="3328" y="4236"/>
                    <a:pt x="3526" y="4314"/>
                  </a:cubicBezTo>
                  <a:cubicBezTo>
                    <a:pt x="3593" y="4340"/>
                    <a:pt x="3661" y="4355"/>
                    <a:pt x="3733" y="4355"/>
                  </a:cubicBezTo>
                  <a:cubicBezTo>
                    <a:pt x="3843" y="4355"/>
                    <a:pt x="3956" y="4319"/>
                    <a:pt x="4056" y="4252"/>
                  </a:cubicBezTo>
                  <a:cubicBezTo>
                    <a:pt x="4236" y="4127"/>
                    <a:pt x="4351" y="3919"/>
                    <a:pt x="4351" y="3701"/>
                  </a:cubicBezTo>
                  <a:cubicBezTo>
                    <a:pt x="4351" y="3406"/>
                    <a:pt x="4169" y="3177"/>
                    <a:pt x="4071" y="3058"/>
                  </a:cubicBezTo>
                  <a:cubicBezTo>
                    <a:pt x="3620" y="2498"/>
                    <a:pt x="3131" y="1973"/>
                    <a:pt x="2607" y="1485"/>
                  </a:cubicBezTo>
                  <a:cubicBezTo>
                    <a:pt x="2841" y="1262"/>
                    <a:pt x="3079" y="1054"/>
                    <a:pt x="3339" y="862"/>
                  </a:cubicBezTo>
                  <a:cubicBezTo>
                    <a:pt x="3515" y="738"/>
                    <a:pt x="3551" y="498"/>
                    <a:pt x="3427" y="328"/>
                  </a:cubicBezTo>
                  <a:cubicBezTo>
                    <a:pt x="3349" y="224"/>
                    <a:pt x="3235" y="167"/>
                    <a:pt x="3115" y="167"/>
                  </a:cubicBezTo>
                  <a:cubicBezTo>
                    <a:pt x="3038" y="167"/>
                    <a:pt x="2954" y="187"/>
                    <a:pt x="2887" y="239"/>
                  </a:cubicBezTo>
                  <a:cubicBezTo>
                    <a:pt x="2581" y="462"/>
                    <a:pt x="2290" y="711"/>
                    <a:pt x="2020" y="977"/>
                  </a:cubicBezTo>
                  <a:cubicBezTo>
                    <a:pt x="1636" y="654"/>
                    <a:pt x="1246" y="349"/>
                    <a:pt x="827" y="62"/>
                  </a:cubicBezTo>
                  <a:cubicBezTo>
                    <a:pt x="764" y="21"/>
                    <a:pt x="686" y="0"/>
                    <a:pt x="614"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5966249" y="3220805"/>
              <a:ext cx="75394" cy="118009"/>
            </a:xfrm>
            <a:custGeom>
              <a:avLst/>
              <a:gdLst/>
              <a:ahLst/>
              <a:cxnLst/>
              <a:rect l="l" t="t" r="r" b="b"/>
              <a:pathLst>
                <a:path w="5741" h="8986" extrusionOk="0">
                  <a:moveTo>
                    <a:pt x="4162" y="0"/>
                  </a:moveTo>
                  <a:cubicBezTo>
                    <a:pt x="4105" y="0"/>
                    <a:pt x="4049" y="16"/>
                    <a:pt x="3997" y="42"/>
                  </a:cubicBezTo>
                  <a:cubicBezTo>
                    <a:pt x="3815" y="125"/>
                    <a:pt x="3731" y="338"/>
                    <a:pt x="3800" y="525"/>
                  </a:cubicBezTo>
                  <a:cubicBezTo>
                    <a:pt x="3887" y="754"/>
                    <a:pt x="3975" y="987"/>
                    <a:pt x="4064" y="1215"/>
                  </a:cubicBezTo>
                  <a:cubicBezTo>
                    <a:pt x="4142" y="1626"/>
                    <a:pt x="4100" y="2062"/>
                    <a:pt x="3934" y="2446"/>
                  </a:cubicBezTo>
                  <a:cubicBezTo>
                    <a:pt x="3867" y="2606"/>
                    <a:pt x="3716" y="2887"/>
                    <a:pt x="3472" y="2970"/>
                  </a:cubicBezTo>
                  <a:cubicBezTo>
                    <a:pt x="3426" y="2985"/>
                    <a:pt x="3374" y="2996"/>
                    <a:pt x="3321" y="2996"/>
                  </a:cubicBezTo>
                  <a:cubicBezTo>
                    <a:pt x="3067" y="2996"/>
                    <a:pt x="2803" y="2809"/>
                    <a:pt x="2652" y="2591"/>
                  </a:cubicBezTo>
                  <a:cubicBezTo>
                    <a:pt x="2418" y="2249"/>
                    <a:pt x="2346" y="1791"/>
                    <a:pt x="2274" y="1350"/>
                  </a:cubicBezTo>
                  <a:cubicBezTo>
                    <a:pt x="2243" y="1164"/>
                    <a:pt x="2081" y="1028"/>
                    <a:pt x="1894" y="1028"/>
                  </a:cubicBezTo>
                  <a:cubicBezTo>
                    <a:pt x="1874" y="1028"/>
                    <a:pt x="1853" y="1028"/>
                    <a:pt x="1827" y="1034"/>
                  </a:cubicBezTo>
                  <a:cubicBezTo>
                    <a:pt x="1620" y="1070"/>
                    <a:pt x="1479" y="1267"/>
                    <a:pt x="1510" y="1475"/>
                  </a:cubicBezTo>
                  <a:cubicBezTo>
                    <a:pt x="1589" y="1952"/>
                    <a:pt x="1687" y="2544"/>
                    <a:pt x="2013" y="3027"/>
                  </a:cubicBezTo>
                  <a:cubicBezTo>
                    <a:pt x="2294" y="3432"/>
                    <a:pt x="2792" y="3764"/>
                    <a:pt x="3321" y="3764"/>
                  </a:cubicBezTo>
                  <a:cubicBezTo>
                    <a:pt x="3457" y="3764"/>
                    <a:pt x="3592" y="3744"/>
                    <a:pt x="3726" y="3696"/>
                  </a:cubicBezTo>
                  <a:cubicBezTo>
                    <a:pt x="4167" y="3541"/>
                    <a:pt x="4438" y="3172"/>
                    <a:pt x="4593" y="2855"/>
                  </a:cubicBezTo>
                  <a:cubicBezTo>
                    <a:pt x="4687" y="3219"/>
                    <a:pt x="4759" y="3582"/>
                    <a:pt x="4801" y="3950"/>
                  </a:cubicBezTo>
                  <a:cubicBezTo>
                    <a:pt x="4952" y="5217"/>
                    <a:pt x="4703" y="6365"/>
                    <a:pt x="4105" y="7179"/>
                  </a:cubicBezTo>
                  <a:cubicBezTo>
                    <a:pt x="3628" y="7829"/>
                    <a:pt x="2938" y="8212"/>
                    <a:pt x="2279" y="8212"/>
                  </a:cubicBezTo>
                  <a:cubicBezTo>
                    <a:pt x="2236" y="8212"/>
                    <a:pt x="2200" y="8212"/>
                    <a:pt x="2159" y="8207"/>
                  </a:cubicBezTo>
                  <a:cubicBezTo>
                    <a:pt x="1438" y="8155"/>
                    <a:pt x="799" y="7501"/>
                    <a:pt x="846" y="6868"/>
                  </a:cubicBezTo>
                  <a:cubicBezTo>
                    <a:pt x="861" y="6655"/>
                    <a:pt x="700" y="6473"/>
                    <a:pt x="487" y="6458"/>
                  </a:cubicBezTo>
                  <a:cubicBezTo>
                    <a:pt x="477" y="6453"/>
                    <a:pt x="467" y="6453"/>
                    <a:pt x="456" y="6453"/>
                  </a:cubicBezTo>
                  <a:cubicBezTo>
                    <a:pt x="254" y="6453"/>
                    <a:pt x="94" y="6614"/>
                    <a:pt x="77" y="6811"/>
                  </a:cubicBezTo>
                  <a:cubicBezTo>
                    <a:pt x="0" y="7880"/>
                    <a:pt x="949" y="8892"/>
                    <a:pt x="2102" y="8976"/>
                  </a:cubicBezTo>
                  <a:cubicBezTo>
                    <a:pt x="2159" y="8981"/>
                    <a:pt x="2211" y="8986"/>
                    <a:pt x="2268" y="8986"/>
                  </a:cubicBezTo>
                  <a:lnTo>
                    <a:pt x="2279" y="8986"/>
                  </a:lnTo>
                  <a:cubicBezTo>
                    <a:pt x="3182" y="8986"/>
                    <a:pt x="4105" y="8478"/>
                    <a:pt x="4728" y="7637"/>
                  </a:cubicBezTo>
                  <a:cubicBezTo>
                    <a:pt x="5439" y="6660"/>
                    <a:pt x="5741" y="5321"/>
                    <a:pt x="5569" y="3857"/>
                  </a:cubicBezTo>
                  <a:cubicBezTo>
                    <a:pt x="5450" y="2860"/>
                    <a:pt x="5144" y="1911"/>
                    <a:pt x="4806" y="992"/>
                  </a:cubicBezTo>
                  <a:cubicBezTo>
                    <a:pt x="4744" y="711"/>
                    <a:pt x="4641" y="442"/>
                    <a:pt x="4495" y="198"/>
                  </a:cubicBezTo>
                  <a:cubicBezTo>
                    <a:pt x="4423" y="74"/>
                    <a:pt x="4292" y="0"/>
                    <a:pt x="416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5616218" y="3227082"/>
              <a:ext cx="99400" cy="148200"/>
            </a:xfrm>
            <a:custGeom>
              <a:avLst/>
              <a:gdLst/>
              <a:ahLst/>
              <a:cxnLst/>
              <a:rect l="l" t="t" r="r" b="b"/>
              <a:pathLst>
                <a:path w="7569" h="11285" extrusionOk="0">
                  <a:moveTo>
                    <a:pt x="2300" y="0"/>
                  </a:moveTo>
                  <a:cubicBezTo>
                    <a:pt x="2181" y="0"/>
                    <a:pt x="2056" y="20"/>
                    <a:pt x="1932" y="63"/>
                  </a:cubicBezTo>
                  <a:cubicBezTo>
                    <a:pt x="1360" y="265"/>
                    <a:pt x="955" y="861"/>
                    <a:pt x="784" y="1313"/>
                  </a:cubicBezTo>
                  <a:cubicBezTo>
                    <a:pt x="1" y="3343"/>
                    <a:pt x="327" y="5798"/>
                    <a:pt x="1640" y="7719"/>
                  </a:cubicBezTo>
                  <a:cubicBezTo>
                    <a:pt x="2830" y="9463"/>
                    <a:pt x="4807" y="10760"/>
                    <a:pt x="7059" y="11275"/>
                  </a:cubicBezTo>
                  <a:cubicBezTo>
                    <a:pt x="7090" y="11280"/>
                    <a:pt x="7116" y="11285"/>
                    <a:pt x="7148" y="11285"/>
                  </a:cubicBezTo>
                  <a:cubicBezTo>
                    <a:pt x="7324" y="11285"/>
                    <a:pt x="7480" y="11160"/>
                    <a:pt x="7521" y="10983"/>
                  </a:cubicBezTo>
                  <a:cubicBezTo>
                    <a:pt x="7569" y="10776"/>
                    <a:pt x="7439" y="10568"/>
                    <a:pt x="7231" y="10522"/>
                  </a:cubicBezTo>
                  <a:cubicBezTo>
                    <a:pt x="5166" y="10049"/>
                    <a:pt x="3359" y="8872"/>
                    <a:pt x="2279" y="7283"/>
                  </a:cubicBezTo>
                  <a:cubicBezTo>
                    <a:pt x="1106" y="5570"/>
                    <a:pt x="810" y="3384"/>
                    <a:pt x="1500" y="1589"/>
                  </a:cubicBezTo>
                  <a:cubicBezTo>
                    <a:pt x="1646" y="1225"/>
                    <a:pt x="1937" y="877"/>
                    <a:pt x="2186" y="789"/>
                  </a:cubicBezTo>
                  <a:cubicBezTo>
                    <a:pt x="2232" y="774"/>
                    <a:pt x="2269" y="768"/>
                    <a:pt x="2300" y="768"/>
                  </a:cubicBezTo>
                  <a:cubicBezTo>
                    <a:pt x="2356" y="768"/>
                    <a:pt x="2399" y="789"/>
                    <a:pt x="2430" y="805"/>
                  </a:cubicBezTo>
                  <a:cubicBezTo>
                    <a:pt x="2492" y="841"/>
                    <a:pt x="2559" y="856"/>
                    <a:pt x="2622" y="856"/>
                  </a:cubicBezTo>
                  <a:cubicBezTo>
                    <a:pt x="2756" y="856"/>
                    <a:pt x="2886" y="789"/>
                    <a:pt x="2959" y="664"/>
                  </a:cubicBezTo>
                  <a:cubicBezTo>
                    <a:pt x="3063" y="478"/>
                    <a:pt x="3000" y="245"/>
                    <a:pt x="2814" y="140"/>
                  </a:cubicBezTo>
                  <a:cubicBezTo>
                    <a:pt x="2653" y="47"/>
                    <a:pt x="2481" y="0"/>
                    <a:pt x="2300"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6037332" y="3182433"/>
              <a:ext cx="55091" cy="166678"/>
            </a:xfrm>
            <a:custGeom>
              <a:avLst/>
              <a:gdLst/>
              <a:ahLst/>
              <a:cxnLst/>
              <a:rect l="l" t="t" r="r" b="b"/>
              <a:pathLst>
                <a:path w="4195" h="12692" extrusionOk="0">
                  <a:moveTo>
                    <a:pt x="442" y="1"/>
                  </a:moveTo>
                  <a:cubicBezTo>
                    <a:pt x="287" y="1"/>
                    <a:pt x="146" y="94"/>
                    <a:pt x="84" y="244"/>
                  </a:cubicBezTo>
                  <a:cubicBezTo>
                    <a:pt x="0" y="442"/>
                    <a:pt x="94" y="665"/>
                    <a:pt x="292" y="748"/>
                  </a:cubicBezTo>
                  <a:cubicBezTo>
                    <a:pt x="987" y="1033"/>
                    <a:pt x="1583" y="1714"/>
                    <a:pt x="2062" y="2778"/>
                  </a:cubicBezTo>
                  <a:cubicBezTo>
                    <a:pt x="3349" y="5638"/>
                    <a:pt x="3131" y="9172"/>
                    <a:pt x="1516" y="11861"/>
                  </a:cubicBezTo>
                  <a:lnTo>
                    <a:pt x="1288" y="11798"/>
                  </a:lnTo>
                  <a:cubicBezTo>
                    <a:pt x="1257" y="11793"/>
                    <a:pt x="1221" y="11788"/>
                    <a:pt x="1190" y="11788"/>
                  </a:cubicBezTo>
                  <a:cubicBezTo>
                    <a:pt x="1018" y="11788"/>
                    <a:pt x="862" y="11903"/>
                    <a:pt x="816" y="12074"/>
                  </a:cubicBezTo>
                  <a:cubicBezTo>
                    <a:pt x="764" y="12282"/>
                    <a:pt x="888" y="12495"/>
                    <a:pt x="1090" y="12546"/>
                  </a:cubicBezTo>
                  <a:lnTo>
                    <a:pt x="1595" y="12676"/>
                  </a:lnTo>
                  <a:cubicBezTo>
                    <a:pt x="1631" y="12686"/>
                    <a:pt x="1662" y="12691"/>
                    <a:pt x="1693" y="12691"/>
                  </a:cubicBezTo>
                  <a:cubicBezTo>
                    <a:pt x="1823" y="12691"/>
                    <a:pt x="1947" y="12624"/>
                    <a:pt x="2020" y="12515"/>
                  </a:cubicBezTo>
                  <a:cubicBezTo>
                    <a:pt x="3899" y="9582"/>
                    <a:pt x="4195" y="5638"/>
                    <a:pt x="2767" y="2461"/>
                  </a:cubicBezTo>
                  <a:cubicBezTo>
                    <a:pt x="2201" y="1209"/>
                    <a:pt x="1470" y="394"/>
                    <a:pt x="587" y="32"/>
                  </a:cubicBezTo>
                  <a:cubicBezTo>
                    <a:pt x="541" y="11"/>
                    <a:pt x="488" y="1"/>
                    <a:pt x="442"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6"/>
          <p:cNvSpPr txBox="1">
            <a:spLocks noGrp="1"/>
          </p:cNvSpPr>
          <p:nvPr>
            <p:ph type="ctrTitle"/>
          </p:nvPr>
        </p:nvSpPr>
        <p:spPr>
          <a:xfrm>
            <a:off x="-615479" y="5435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dirty="0"/>
              <a:t>Jenis FSA</a:t>
            </a:r>
            <a:endParaRPr dirty="0"/>
          </a:p>
        </p:txBody>
      </p:sp>
      <p:grpSp>
        <p:nvGrpSpPr>
          <p:cNvPr id="448" name="Google Shape;448;p36"/>
          <p:cNvGrpSpPr/>
          <p:nvPr/>
        </p:nvGrpSpPr>
        <p:grpSpPr>
          <a:xfrm>
            <a:off x="0" y="153154"/>
            <a:ext cx="816893" cy="559714"/>
            <a:chOff x="1575832" y="2654658"/>
            <a:chExt cx="743373" cy="509340"/>
          </a:xfrm>
        </p:grpSpPr>
        <p:sp>
          <p:nvSpPr>
            <p:cNvPr id="449" name="Google Shape;449;p36"/>
            <p:cNvSpPr/>
            <p:nvPr/>
          </p:nvSpPr>
          <p:spPr>
            <a:xfrm>
              <a:off x="1575832" y="2812233"/>
              <a:ext cx="78391" cy="48002"/>
            </a:xfrm>
            <a:custGeom>
              <a:avLst/>
              <a:gdLst/>
              <a:ahLst/>
              <a:cxnLst/>
              <a:rect l="l" t="t" r="r" b="b"/>
              <a:pathLst>
                <a:path w="2546" h="1559" extrusionOk="0">
                  <a:moveTo>
                    <a:pt x="1282" y="0"/>
                  </a:moveTo>
                  <a:cubicBezTo>
                    <a:pt x="978" y="0"/>
                    <a:pt x="736" y="54"/>
                    <a:pt x="533" y="155"/>
                  </a:cubicBezTo>
                  <a:cubicBezTo>
                    <a:pt x="271" y="295"/>
                    <a:pt x="88" y="527"/>
                    <a:pt x="50" y="789"/>
                  </a:cubicBezTo>
                  <a:cubicBezTo>
                    <a:pt x="1" y="1094"/>
                    <a:pt x="175" y="1403"/>
                    <a:pt x="445" y="1500"/>
                  </a:cubicBezTo>
                  <a:cubicBezTo>
                    <a:pt x="502" y="1519"/>
                    <a:pt x="562" y="1529"/>
                    <a:pt x="623" y="1529"/>
                  </a:cubicBezTo>
                  <a:cubicBezTo>
                    <a:pt x="851" y="1529"/>
                    <a:pt x="1090" y="1397"/>
                    <a:pt x="1224" y="1175"/>
                  </a:cubicBezTo>
                  <a:cubicBezTo>
                    <a:pt x="1249" y="1146"/>
                    <a:pt x="1268" y="1108"/>
                    <a:pt x="1282" y="1074"/>
                  </a:cubicBezTo>
                  <a:cubicBezTo>
                    <a:pt x="1336" y="1157"/>
                    <a:pt x="1399" y="1233"/>
                    <a:pt x="1476" y="1297"/>
                  </a:cubicBezTo>
                  <a:cubicBezTo>
                    <a:pt x="1670" y="1465"/>
                    <a:pt x="1921" y="1558"/>
                    <a:pt x="2177" y="1558"/>
                  </a:cubicBezTo>
                  <a:cubicBezTo>
                    <a:pt x="2264" y="1558"/>
                    <a:pt x="2352" y="1543"/>
                    <a:pt x="2439" y="1523"/>
                  </a:cubicBezTo>
                  <a:cubicBezTo>
                    <a:pt x="2506" y="1505"/>
                    <a:pt x="2545" y="1436"/>
                    <a:pt x="2526" y="1369"/>
                  </a:cubicBezTo>
                  <a:cubicBezTo>
                    <a:pt x="2514" y="1311"/>
                    <a:pt x="2462" y="1274"/>
                    <a:pt x="2405" y="1274"/>
                  </a:cubicBezTo>
                  <a:cubicBezTo>
                    <a:pt x="2395" y="1274"/>
                    <a:pt x="2386" y="1275"/>
                    <a:pt x="2376" y="1277"/>
                  </a:cubicBezTo>
                  <a:cubicBezTo>
                    <a:pt x="2311" y="1295"/>
                    <a:pt x="2243" y="1303"/>
                    <a:pt x="2176" y="1303"/>
                  </a:cubicBezTo>
                  <a:cubicBezTo>
                    <a:pt x="1981" y="1303"/>
                    <a:pt x="1784" y="1234"/>
                    <a:pt x="1641" y="1108"/>
                  </a:cubicBezTo>
                  <a:cubicBezTo>
                    <a:pt x="1505" y="987"/>
                    <a:pt x="1409" y="818"/>
                    <a:pt x="1374" y="639"/>
                  </a:cubicBezTo>
                  <a:cubicBezTo>
                    <a:pt x="1380" y="557"/>
                    <a:pt x="1374" y="469"/>
                    <a:pt x="1365" y="378"/>
                  </a:cubicBezTo>
                  <a:cubicBezTo>
                    <a:pt x="1360" y="315"/>
                    <a:pt x="1307" y="266"/>
                    <a:pt x="1239" y="266"/>
                  </a:cubicBezTo>
                  <a:cubicBezTo>
                    <a:pt x="1177" y="266"/>
                    <a:pt x="1123" y="315"/>
                    <a:pt x="1113" y="378"/>
                  </a:cubicBezTo>
                  <a:cubicBezTo>
                    <a:pt x="1104" y="469"/>
                    <a:pt x="1108" y="566"/>
                    <a:pt x="1123" y="659"/>
                  </a:cubicBezTo>
                  <a:cubicBezTo>
                    <a:pt x="1113" y="813"/>
                    <a:pt x="1075" y="943"/>
                    <a:pt x="1012" y="1045"/>
                  </a:cubicBezTo>
                  <a:cubicBezTo>
                    <a:pt x="933" y="1172"/>
                    <a:pt x="779" y="1279"/>
                    <a:pt x="628" y="1279"/>
                  </a:cubicBezTo>
                  <a:cubicBezTo>
                    <a:pt x="594" y="1279"/>
                    <a:pt x="560" y="1274"/>
                    <a:pt x="528" y="1262"/>
                  </a:cubicBezTo>
                  <a:cubicBezTo>
                    <a:pt x="373" y="1204"/>
                    <a:pt x="267" y="1012"/>
                    <a:pt x="296" y="827"/>
                  </a:cubicBezTo>
                  <a:cubicBezTo>
                    <a:pt x="325" y="648"/>
                    <a:pt x="461" y="479"/>
                    <a:pt x="649" y="378"/>
                  </a:cubicBezTo>
                  <a:cubicBezTo>
                    <a:pt x="813" y="295"/>
                    <a:pt x="1021" y="252"/>
                    <a:pt x="1282" y="252"/>
                  </a:cubicBezTo>
                  <a:cubicBezTo>
                    <a:pt x="1351" y="252"/>
                    <a:pt x="1409" y="194"/>
                    <a:pt x="1409" y="126"/>
                  </a:cubicBezTo>
                  <a:cubicBezTo>
                    <a:pt x="1409" y="59"/>
                    <a:pt x="1351" y="0"/>
                    <a:pt x="1282"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932850" y="3069843"/>
              <a:ext cx="46216" cy="94156"/>
            </a:xfrm>
            <a:custGeom>
              <a:avLst/>
              <a:gdLst/>
              <a:ahLst/>
              <a:cxnLst/>
              <a:rect l="l" t="t" r="r" b="b"/>
              <a:pathLst>
                <a:path w="1501" h="3058" extrusionOk="0">
                  <a:moveTo>
                    <a:pt x="813" y="1761"/>
                  </a:moveTo>
                  <a:cubicBezTo>
                    <a:pt x="821" y="1761"/>
                    <a:pt x="829" y="1761"/>
                    <a:pt x="838" y="1762"/>
                  </a:cubicBezTo>
                  <a:cubicBezTo>
                    <a:pt x="929" y="1766"/>
                    <a:pt x="1026" y="1820"/>
                    <a:pt x="1103" y="1901"/>
                  </a:cubicBezTo>
                  <a:cubicBezTo>
                    <a:pt x="1195" y="2008"/>
                    <a:pt x="1244" y="2153"/>
                    <a:pt x="1233" y="2307"/>
                  </a:cubicBezTo>
                  <a:cubicBezTo>
                    <a:pt x="1229" y="2458"/>
                    <a:pt x="1166" y="2597"/>
                    <a:pt x="1065" y="2684"/>
                  </a:cubicBezTo>
                  <a:cubicBezTo>
                    <a:pt x="976" y="2766"/>
                    <a:pt x="853" y="2809"/>
                    <a:pt x="720" y="2809"/>
                  </a:cubicBezTo>
                  <a:cubicBezTo>
                    <a:pt x="701" y="2809"/>
                    <a:pt x="682" y="2808"/>
                    <a:pt x="663" y="2806"/>
                  </a:cubicBezTo>
                  <a:cubicBezTo>
                    <a:pt x="547" y="2791"/>
                    <a:pt x="441" y="2748"/>
                    <a:pt x="363" y="2680"/>
                  </a:cubicBezTo>
                  <a:cubicBezTo>
                    <a:pt x="353" y="2477"/>
                    <a:pt x="353" y="2260"/>
                    <a:pt x="427" y="2070"/>
                  </a:cubicBezTo>
                  <a:cubicBezTo>
                    <a:pt x="491" y="1914"/>
                    <a:pt x="639" y="1761"/>
                    <a:pt x="813" y="1761"/>
                  </a:cubicBezTo>
                  <a:close/>
                  <a:moveTo>
                    <a:pt x="131" y="1"/>
                  </a:moveTo>
                  <a:cubicBezTo>
                    <a:pt x="63" y="1"/>
                    <a:pt x="5" y="59"/>
                    <a:pt x="5" y="126"/>
                  </a:cubicBezTo>
                  <a:cubicBezTo>
                    <a:pt x="1" y="954"/>
                    <a:pt x="34" y="1785"/>
                    <a:pt x="102" y="2613"/>
                  </a:cubicBezTo>
                  <a:cubicBezTo>
                    <a:pt x="68" y="2655"/>
                    <a:pt x="63" y="2719"/>
                    <a:pt x="102" y="2767"/>
                  </a:cubicBezTo>
                  <a:cubicBezTo>
                    <a:pt x="223" y="2927"/>
                    <a:pt x="416" y="3033"/>
                    <a:pt x="634" y="3057"/>
                  </a:cubicBezTo>
                  <a:lnTo>
                    <a:pt x="721" y="3057"/>
                  </a:lnTo>
                  <a:cubicBezTo>
                    <a:pt x="914" y="3057"/>
                    <a:pt x="1099" y="2994"/>
                    <a:pt x="1233" y="2874"/>
                  </a:cubicBezTo>
                  <a:cubicBezTo>
                    <a:pt x="1384" y="2738"/>
                    <a:pt x="1476" y="2539"/>
                    <a:pt x="1485" y="2322"/>
                  </a:cubicBezTo>
                  <a:cubicBezTo>
                    <a:pt x="1500" y="2099"/>
                    <a:pt x="1427" y="1887"/>
                    <a:pt x="1291" y="1733"/>
                  </a:cubicBezTo>
                  <a:cubicBezTo>
                    <a:pt x="1171" y="1601"/>
                    <a:pt x="1016" y="1519"/>
                    <a:pt x="856" y="1510"/>
                  </a:cubicBezTo>
                  <a:cubicBezTo>
                    <a:pt x="841" y="1508"/>
                    <a:pt x="825" y="1508"/>
                    <a:pt x="810" y="1508"/>
                  </a:cubicBezTo>
                  <a:cubicBezTo>
                    <a:pt x="594" y="1508"/>
                    <a:pt x="418" y="1637"/>
                    <a:pt x="300" y="1791"/>
                  </a:cubicBezTo>
                  <a:cubicBezTo>
                    <a:pt x="271" y="1239"/>
                    <a:pt x="257" y="677"/>
                    <a:pt x="257" y="126"/>
                  </a:cubicBezTo>
                  <a:cubicBezTo>
                    <a:pt x="257" y="59"/>
                    <a:pt x="189" y="5"/>
                    <a:pt x="131"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067556" y="2760457"/>
              <a:ext cx="41874" cy="51758"/>
            </a:xfrm>
            <a:custGeom>
              <a:avLst/>
              <a:gdLst/>
              <a:ahLst/>
              <a:cxnLst/>
              <a:rect l="l" t="t" r="r" b="b"/>
              <a:pathLst>
                <a:path w="1360" h="1681" extrusionOk="0">
                  <a:moveTo>
                    <a:pt x="915" y="1"/>
                  </a:moveTo>
                  <a:cubicBezTo>
                    <a:pt x="653" y="1"/>
                    <a:pt x="389" y="122"/>
                    <a:pt x="228" y="336"/>
                  </a:cubicBezTo>
                  <a:cubicBezTo>
                    <a:pt x="1" y="636"/>
                    <a:pt x="10" y="1086"/>
                    <a:pt x="252" y="1381"/>
                  </a:cubicBezTo>
                  <a:cubicBezTo>
                    <a:pt x="412" y="1575"/>
                    <a:pt x="663" y="1681"/>
                    <a:pt x="914" y="1681"/>
                  </a:cubicBezTo>
                  <a:cubicBezTo>
                    <a:pt x="1036" y="1681"/>
                    <a:pt x="1157" y="1657"/>
                    <a:pt x="1273" y="1604"/>
                  </a:cubicBezTo>
                  <a:cubicBezTo>
                    <a:pt x="1336" y="1570"/>
                    <a:pt x="1360" y="1497"/>
                    <a:pt x="1331" y="1435"/>
                  </a:cubicBezTo>
                  <a:cubicBezTo>
                    <a:pt x="1310" y="1390"/>
                    <a:pt x="1264" y="1364"/>
                    <a:pt x="1217" y="1364"/>
                  </a:cubicBezTo>
                  <a:cubicBezTo>
                    <a:pt x="1198" y="1364"/>
                    <a:pt x="1179" y="1368"/>
                    <a:pt x="1161" y="1376"/>
                  </a:cubicBezTo>
                  <a:cubicBezTo>
                    <a:pt x="1085" y="1412"/>
                    <a:pt x="1000" y="1430"/>
                    <a:pt x="915" y="1430"/>
                  </a:cubicBezTo>
                  <a:cubicBezTo>
                    <a:pt x="737" y="1430"/>
                    <a:pt x="557" y="1354"/>
                    <a:pt x="445" y="1216"/>
                  </a:cubicBezTo>
                  <a:cubicBezTo>
                    <a:pt x="276" y="1019"/>
                    <a:pt x="271" y="694"/>
                    <a:pt x="427" y="486"/>
                  </a:cubicBezTo>
                  <a:cubicBezTo>
                    <a:pt x="539" y="339"/>
                    <a:pt x="728" y="252"/>
                    <a:pt x="914" y="252"/>
                  </a:cubicBezTo>
                  <a:cubicBezTo>
                    <a:pt x="990" y="252"/>
                    <a:pt x="1067" y="267"/>
                    <a:pt x="1137" y="298"/>
                  </a:cubicBezTo>
                  <a:cubicBezTo>
                    <a:pt x="1152" y="304"/>
                    <a:pt x="1167" y="307"/>
                    <a:pt x="1183" y="307"/>
                  </a:cubicBezTo>
                  <a:cubicBezTo>
                    <a:pt x="1232" y="307"/>
                    <a:pt x="1280" y="278"/>
                    <a:pt x="1302" y="230"/>
                  </a:cubicBezTo>
                  <a:cubicBezTo>
                    <a:pt x="1331" y="167"/>
                    <a:pt x="1302" y="90"/>
                    <a:pt x="1233" y="66"/>
                  </a:cubicBezTo>
                  <a:cubicBezTo>
                    <a:pt x="1133" y="22"/>
                    <a:pt x="1024" y="1"/>
                    <a:pt x="91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36"/>
            <p:cNvGrpSpPr/>
            <p:nvPr/>
          </p:nvGrpSpPr>
          <p:grpSpPr>
            <a:xfrm>
              <a:off x="1712141" y="2654658"/>
              <a:ext cx="607063" cy="363143"/>
              <a:chOff x="5612475" y="2833900"/>
              <a:chExt cx="537224" cy="321365"/>
            </a:xfrm>
          </p:grpSpPr>
          <p:sp>
            <p:nvSpPr>
              <p:cNvPr id="453" name="Google Shape;453;p36"/>
              <p:cNvSpPr/>
              <p:nvPr/>
            </p:nvSpPr>
            <p:spPr>
              <a:xfrm>
                <a:off x="5612475" y="2833900"/>
                <a:ext cx="537224" cy="321365"/>
              </a:xfrm>
              <a:custGeom>
                <a:avLst/>
                <a:gdLst/>
                <a:ahLst/>
                <a:cxnLst/>
                <a:rect l="l" t="t" r="r" b="b"/>
                <a:pathLst>
                  <a:path w="40908" h="24471" extrusionOk="0">
                    <a:moveTo>
                      <a:pt x="1297" y="966"/>
                    </a:moveTo>
                    <a:lnTo>
                      <a:pt x="13355" y="8150"/>
                    </a:lnTo>
                    <a:lnTo>
                      <a:pt x="12358" y="9142"/>
                    </a:lnTo>
                    <a:cubicBezTo>
                      <a:pt x="12209" y="9293"/>
                      <a:pt x="12209" y="9537"/>
                      <a:pt x="12358" y="9686"/>
                    </a:cubicBezTo>
                    <a:cubicBezTo>
                      <a:pt x="12432" y="9765"/>
                      <a:pt x="12530" y="9801"/>
                      <a:pt x="12634" y="9801"/>
                    </a:cubicBezTo>
                    <a:cubicBezTo>
                      <a:pt x="12732" y="9801"/>
                      <a:pt x="12826" y="9765"/>
                      <a:pt x="12904" y="9693"/>
                    </a:cubicBezTo>
                    <a:lnTo>
                      <a:pt x="13963" y="8634"/>
                    </a:lnTo>
                    <a:cubicBezTo>
                      <a:pt x="13989" y="8608"/>
                      <a:pt x="14004" y="8576"/>
                      <a:pt x="14020" y="8545"/>
                    </a:cubicBezTo>
                    <a:lnTo>
                      <a:pt x="39118" y="23495"/>
                    </a:lnTo>
                    <a:lnTo>
                      <a:pt x="9162" y="23614"/>
                    </a:lnTo>
                    <a:lnTo>
                      <a:pt x="8834" y="14556"/>
                    </a:lnTo>
                    <a:cubicBezTo>
                      <a:pt x="8824" y="14353"/>
                      <a:pt x="8663" y="14182"/>
                      <a:pt x="8460" y="14182"/>
                    </a:cubicBezTo>
                    <a:lnTo>
                      <a:pt x="8434" y="14182"/>
                    </a:lnTo>
                    <a:cubicBezTo>
                      <a:pt x="8367" y="14187"/>
                      <a:pt x="8310" y="14209"/>
                      <a:pt x="8259" y="14240"/>
                    </a:cubicBezTo>
                    <a:lnTo>
                      <a:pt x="8254" y="14125"/>
                    </a:lnTo>
                    <a:lnTo>
                      <a:pt x="1002" y="14068"/>
                    </a:lnTo>
                    <a:lnTo>
                      <a:pt x="1297" y="966"/>
                    </a:lnTo>
                    <a:close/>
                    <a:moveTo>
                      <a:pt x="981" y="14836"/>
                    </a:moveTo>
                    <a:lnTo>
                      <a:pt x="8072" y="14894"/>
                    </a:lnTo>
                    <a:lnTo>
                      <a:pt x="8388" y="23614"/>
                    </a:lnTo>
                    <a:lnTo>
                      <a:pt x="1323" y="23639"/>
                    </a:lnTo>
                    <a:lnTo>
                      <a:pt x="2356" y="22508"/>
                    </a:lnTo>
                    <a:cubicBezTo>
                      <a:pt x="2497" y="22352"/>
                      <a:pt x="2486" y="22108"/>
                      <a:pt x="2330" y="21964"/>
                    </a:cubicBezTo>
                    <a:cubicBezTo>
                      <a:pt x="2258" y="21895"/>
                      <a:pt x="2164" y="21864"/>
                      <a:pt x="2071" y="21864"/>
                    </a:cubicBezTo>
                    <a:cubicBezTo>
                      <a:pt x="1967" y="21864"/>
                      <a:pt x="1858" y="21906"/>
                      <a:pt x="1785" y="21988"/>
                    </a:cubicBezTo>
                    <a:lnTo>
                      <a:pt x="794" y="23078"/>
                    </a:lnTo>
                    <a:lnTo>
                      <a:pt x="981" y="14836"/>
                    </a:lnTo>
                    <a:close/>
                    <a:moveTo>
                      <a:pt x="918" y="1"/>
                    </a:moveTo>
                    <a:cubicBezTo>
                      <a:pt x="705" y="1"/>
                      <a:pt x="545" y="172"/>
                      <a:pt x="540" y="380"/>
                    </a:cubicBezTo>
                    <a:lnTo>
                      <a:pt x="0" y="24024"/>
                    </a:lnTo>
                    <a:cubicBezTo>
                      <a:pt x="0" y="24127"/>
                      <a:pt x="36" y="24226"/>
                      <a:pt x="109" y="24299"/>
                    </a:cubicBezTo>
                    <a:cubicBezTo>
                      <a:pt x="181" y="24377"/>
                      <a:pt x="281" y="24418"/>
                      <a:pt x="384" y="24418"/>
                    </a:cubicBezTo>
                    <a:lnTo>
                      <a:pt x="389" y="24418"/>
                    </a:lnTo>
                    <a:lnTo>
                      <a:pt x="8565" y="24387"/>
                    </a:lnTo>
                    <a:cubicBezTo>
                      <a:pt x="8627" y="24434"/>
                      <a:pt x="8705" y="24470"/>
                      <a:pt x="8788" y="24470"/>
                    </a:cubicBezTo>
                    <a:cubicBezTo>
                      <a:pt x="8793" y="24470"/>
                      <a:pt x="8798" y="24470"/>
                      <a:pt x="8803" y="24465"/>
                    </a:cubicBezTo>
                    <a:cubicBezTo>
                      <a:pt x="8886" y="24465"/>
                      <a:pt x="8959" y="24429"/>
                      <a:pt x="9021" y="24382"/>
                    </a:cubicBezTo>
                    <a:lnTo>
                      <a:pt x="40426" y="24262"/>
                    </a:lnTo>
                    <a:cubicBezTo>
                      <a:pt x="40493" y="24262"/>
                      <a:pt x="40555" y="24237"/>
                      <a:pt x="40613" y="24206"/>
                    </a:cubicBezTo>
                    <a:cubicBezTo>
                      <a:pt x="40690" y="24175"/>
                      <a:pt x="40757" y="24122"/>
                      <a:pt x="40799" y="24050"/>
                    </a:cubicBezTo>
                    <a:cubicBezTo>
                      <a:pt x="40908" y="23868"/>
                      <a:pt x="40851" y="23629"/>
                      <a:pt x="40664" y="23521"/>
                    </a:cubicBezTo>
                    <a:lnTo>
                      <a:pt x="1287" y="63"/>
                    </a:lnTo>
                    <a:cubicBezTo>
                      <a:pt x="1225" y="27"/>
                      <a:pt x="1158" y="7"/>
                      <a:pt x="1090" y="7"/>
                    </a:cubicBezTo>
                    <a:cubicBezTo>
                      <a:pt x="1064" y="7"/>
                      <a:pt x="1033" y="12"/>
                      <a:pt x="1002" y="17"/>
                    </a:cubicBezTo>
                    <a:cubicBezTo>
                      <a:pt x="981" y="12"/>
                      <a:pt x="960" y="1"/>
                      <a:pt x="935"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5646080" y="3093478"/>
                <a:ext cx="21340" cy="18070"/>
              </a:xfrm>
              <a:custGeom>
                <a:avLst/>
                <a:gdLst/>
                <a:ahLst/>
                <a:cxnLst/>
                <a:rect l="l" t="t" r="r" b="b"/>
                <a:pathLst>
                  <a:path w="1625" h="1376" extrusionOk="0">
                    <a:moveTo>
                      <a:pt x="1189" y="0"/>
                    </a:moveTo>
                    <a:cubicBezTo>
                      <a:pt x="1105" y="0"/>
                      <a:pt x="1023" y="31"/>
                      <a:pt x="949" y="89"/>
                    </a:cubicBezTo>
                    <a:lnTo>
                      <a:pt x="197" y="690"/>
                    </a:lnTo>
                    <a:cubicBezTo>
                      <a:pt x="31" y="820"/>
                      <a:pt x="0" y="1064"/>
                      <a:pt x="135" y="1231"/>
                    </a:cubicBezTo>
                    <a:cubicBezTo>
                      <a:pt x="213" y="1329"/>
                      <a:pt x="322" y="1376"/>
                      <a:pt x="436" y="1376"/>
                    </a:cubicBezTo>
                    <a:cubicBezTo>
                      <a:pt x="518" y="1376"/>
                      <a:pt x="607" y="1349"/>
                      <a:pt x="674" y="1293"/>
                    </a:cubicBezTo>
                    <a:lnTo>
                      <a:pt x="1433" y="690"/>
                    </a:lnTo>
                    <a:cubicBezTo>
                      <a:pt x="1598" y="556"/>
                      <a:pt x="1625" y="312"/>
                      <a:pt x="1490" y="146"/>
                    </a:cubicBezTo>
                    <a:cubicBezTo>
                      <a:pt x="1417" y="53"/>
                      <a:pt x="1303" y="0"/>
                      <a:pt x="11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5673407" y="3063419"/>
                <a:ext cx="19305" cy="20053"/>
              </a:xfrm>
              <a:custGeom>
                <a:avLst/>
                <a:gdLst/>
                <a:ahLst/>
                <a:cxnLst/>
                <a:rect l="l" t="t" r="r" b="b"/>
                <a:pathLst>
                  <a:path w="1470" h="1527" extrusionOk="0">
                    <a:moveTo>
                      <a:pt x="1039" y="1"/>
                    </a:moveTo>
                    <a:cubicBezTo>
                      <a:pt x="924" y="1"/>
                      <a:pt x="811" y="47"/>
                      <a:pt x="732" y="145"/>
                    </a:cubicBezTo>
                    <a:lnTo>
                      <a:pt x="130" y="898"/>
                    </a:lnTo>
                    <a:cubicBezTo>
                      <a:pt x="1" y="1065"/>
                      <a:pt x="26" y="1309"/>
                      <a:pt x="193" y="1443"/>
                    </a:cubicBezTo>
                    <a:cubicBezTo>
                      <a:pt x="265" y="1501"/>
                      <a:pt x="348" y="1527"/>
                      <a:pt x="431" y="1527"/>
                    </a:cubicBezTo>
                    <a:cubicBezTo>
                      <a:pt x="545" y="1527"/>
                      <a:pt x="660" y="1474"/>
                      <a:pt x="737" y="1381"/>
                    </a:cubicBezTo>
                    <a:lnTo>
                      <a:pt x="1340" y="624"/>
                    </a:lnTo>
                    <a:cubicBezTo>
                      <a:pt x="1470" y="457"/>
                      <a:pt x="1443" y="213"/>
                      <a:pt x="1278" y="83"/>
                    </a:cubicBezTo>
                    <a:cubicBezTo>
                      <a:pt x="1204" y="26"/>
                      <a:pt x="1122" y="1"/>
                      <a:pt x="1039"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5699369" y="3033898"/>
                <a:ext cx="17414" cy="18083"/>
              </a:xfrm>
              <a:custGeom>
                <a:avLst/>
                <a:gdLst/>
                <a:ahLst/>
                <a:cxnLst/>
                <a:rect l="l" t="t" r="r" b="b"/>
                <a:pathLst>
                  <a:path w="1326" h="1377" extrusionOk="0">
                    <a:moveTo>
                      <a:pt x="889" y="0"/>
                    </a:moveTo>
                    <a:cubicBezTo>
                      <a:pt x="774" y="0"/>
                      <a:pt x="655" y="52"/>
                      <a:pt x="583" y="156"/>
                    </a:cubicBezTo>
                    <a:lnTo>
                      <a:pt x="130" y="764"/>
                    </a:lnTo>
                    <a:cubicBezTo>
                      <a:pt x="1" y="934"/>
                      <a:pt x="37" y="1174"/>
                      <a:pt x="209" y="1303"/>
                    </a:cubicBezTo>
                    <a:cubicBezTo>
                      <a:pt x="281" y="1351"/>
                      <a:pt x="360" y="1377"/>
                      <a:pt x="442" y="1377"/>
                    </a:cubicBezTo>
                    <a:cubicBezTo>
                      <a:pt x="556" y="1377"/>
                      <a:pt x="676" y="1324"/>
                      <a:pt x="748" y="1221"/>
                    </a:cubicBezTo>
                    <a:lnTo>
                      <a:pt x="1201" y="613"/>
                    </a:lnTo>
                    <a:cubicBezTo>
                      <a:pt x="1325" y="442"/>
                      <a:pt x="1288" y="203"/>
                      <a:pt x="1117" y="74"/>
                    </a:cubicBezTo>
                    <a:cubicBezTo>
                      <a:pt x="1050" y="21"/>
                      <a:pt x="971" y="0"/>
                      <a:pt x="88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5727051" y="2998245"/>
                <a:ext cx="17532" cy="20053"/>
              </a:xfrm>
              <a:custGeom>
                <a:avLst/>
                <a:gdLst/>
                <a:ahLst/>
                <a:cxnLst/>
                <a:rect l="l" t="t" r="r" b="b"/>
                <a:pathLst>
                  <a:path w="1335" h="1527" extrusionOk="0">
                    <a:moveTo>
                      <a:pt x="893" y="1"/>
                    </a:moveTo>
                    <a:cubicBezTo>
                      <a:pt x="763" y="1"/>
                      <a:pt x="634" y="68"/>
                      <a:pt x="566" y="187"/>
                    </a:cubicBezTo>
                    <a:lnTo>
                      <a:pt x="109" y="940"/>
                    </a:lnTo>
                    <a:cubicBezTo>
                      <a:pt x="1" y="1127"/>
                      <a:pt x="63" y="1361"/>
                      <a:pt x="245" y="1469"/>
                    </a:cubicBezTo>
                    <a:cubicBezTo>
                      <a:pt x="307" y="1507"/>
                      <a:pt x="374" y="1527"/>
                      <a:pt x="442" y="1527"/>
                    </a:cubicBezTo>
                    <a:cubicBezTo>
                      <a:pt x="571" y="1527"/>
                      <a:pt x="701" y="1459"/>
                      <a:pt x="774" y="1340"/>
                    </a:cubicBezTo>
                    <a:lnTo>
                      <a:pt x="1225" y="582"/>
                    </a:lnTo>
                    <a:cubicBezTo>
                      <a:pt x="1335" y="400"/>
                      <a:pt x="1278" y="168"/>
                      <a:pt x="1091" y="53"/>
                    </a:cubicBezTo>
                    <a:cubicBezTo>
                      <a:pt x="1028" y="17"/>
                      <a:pt x="961" y="1"/>
                      <a:pt x="893" y="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5753157" y="2968541"/>
                <a:ext cx="19029" cy="18070"/>
              </a:xfrm>
              <a:custGeom>
                <a:avLst/>
                <a:gdLst/>
                <a:ahLst/>
                <a:cxnLst/>
                <a:rect l="l" t="t" r="r" b="b"/>
                <a:pathLst>
                  <a:path w="1449" h="1376" extrusionOk="0">
                    <a:moveTo>
                      <a:pt x="1029" y="0"/>
                    </a:moveTo>
                    <a:cubicBezTo>
                      <a:pt x="929" y="0"/>
                      <a:pt x="831" y="36"/>
                      <a:pt x="753" y="114"/>
                    </a:cubicBezTo>
                    <a:lnTo>
                      <a:pt x="150" y="717"/>
                    </a:lnTo>
                    <a:cubicBezTo>
                      <a:pt x="1" y="866"/>
                      <a:pt x="1" y="1110"/>
                      <a:pt x="150" y="1261"/>
                    </a:cubicBezTo>
                    <a:cubicBezTo>
                      <a:pt x="224" y="1333"/>
                      <a:pt x="322" y="1376"/>
                      <a:pt x="421" y="1376"/>
                    </a:cubicBezTo>
                    <a:cubicBezTo>
                      <a:pt x="519" y="1376"/>
                      <a:pt x="618" y="1333"/>
                      <a:pt x="696" y="1261"/>
                    </a:cubicBezTo>
                    <a:lnTo>
                      <a:pt x="1298" y="659"/>
                    </a:lnTo>
                    <a:cubicBezTo>
                      <a:pt x="1449" y="509"/>
                      <a:pt x="1449" y="264"/>
                      <a:pt x="1298" y="114"/>
                    </a:cubicBezTo>
                    <a:cubicBezTo>
                      <a:pt x="1226" y="36"/>
                      <a:pt x="1127" y="0"/>
                      <a:pt x="1029" y="0"/>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72852092-0FF7-D80F-F574-037178EF64D4}"/>
              </a:ext>
            </a:extLst>
          </p:cNvPr>
          <p:cNvSpPr txBox="1"/>
          <p:nvPr/>
        </p:nvSpPr>
        <p:spPr>
          <a:xfrm>
            <a:off x="149790" y="916142"/>
            <a:ext cx="3846459" cy="584775"/>
          </a:xfrm>
          <a:prstGeom prst="rect">
            <a:avLst/>
          </a:prstGeom>
          <a:noFill/>
        </p:spPr>
        <p:txBody>
          <a:bodyPr wrap="square">
            <a:spAutoFit/>
          </a:bodyPr>
          <a:lstStyle/>
          <a:p>
            <a:r>
              <a:rPr lang="it-IT" b="0" i="0" dirty="0">
                <a:solidFill>
                  <a:srgbClr val="7A7A7A"/>
                </a:solidFill>
                <a:effectLst/>
                <a:latin typeface="Georgia" panose="02040502050405020303" pitchFamily="18" charset="0"/>
              </a:rPr>
              <a:t> </a:t>
            </a:r>
            <a:r>
              <a:rPr lang="id-ID" b="0" i="0" dirty="0">
                <a:solidFill>
                  <a:schemeClr val="tx1"/>
                </a:solidFill>
                <a:effectLst/>
                <a:latin typeface="Georgia" panose="02040502050405020303" pitchFamily="18" charset="0"/>
              </a:rPr>
              <a:t>1. </a:t>
            </a:r>
            <a:r>
              <a:rPr lang="it-IT" sz="1600" b="1" i="0" dirty="0">
                <a:solidFill>
                  <a:schemeClr val="tx1"/>
                </a:solidFill>
                <a:effectLst/>
                <a:latin typeface="Georgia" panose="02040502050405020303" pitchFamily="18" charset="0"/>
              </a:rPr>
              <a:t>Deterministic Finite Automata (DFA)</a:t>
            </a:r>
            <a:endParaRPr lang="en-US" sz="1600" dirty="0">
              <a:solidFill>
                <a:schemeClr val="tx1"/>
              </a:solidFill>
            </a:endParaRPr>
          </a:p>
        </p:txBody>
      </p:sp>
      <p:sp>
        <p:nvSpPr>
          <p:cNvPr id="11" name="TextBox 10">
            <a:extLst>
              <a:ext uri="{FF2B5EF4-FFF2-40B4-BE49-F238E27FC236}">
                <a16:creationId xmlns:a16="http://schemas.microsoft.com/office/drawing/2014/main" id="{A2591B1F-48A6-108C-B093-43548079B369}"/>
              </a:ext>
            </a:extLst>
          </p:cNvPr>
          <p:cNvSpPr txBox="1"/>
          <p:nvPr/>
        </p:nvSpPr>
        <p:spPr>
          <a:xfrm>
            <a:off x="153455" y="1676575"/>
            <a:ext cx="2680794" cy="1815882"/>
          </a:xfrm>
          <a:prstGeom prst="rect">
            <a:avLst/>
          </a:prstGeom>
          <a:noFill/>
        </p:spPr>
        <p:txBody>
          <a:bodyPr wrap="square">
            <a:spAutoFit/>
          </a:bodyPr>
          <a:lstStyle/>
          <a:p>
            <a:r>
              <a:rPr lang="en-US" b="0" i="0" dirty="0" err="1">
                <a:solidFill>
                  <a:schemeClr val="tx1"/>
                </a:solidFill>
                <a:effectLst/>
                <a:latin typeface="Georgia" panose="02040502050405020303" pitchFamily="18" charset="0"/>
              </a:rPr>
              <a:t>Notasi</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matematis</a:t>
            </a:r>
            <a:r>
              <a:rPr lang="en-US" b="0" i="0" dirty="0">
                <a:solidFill>
                  <a:schemeClr val="tx1"/>
                </a:solidFill>
                <a:effectLst/>
                <a:latin typeface="Georgia" panose="02040502050405020303" pitchFamily="18" charset="0"/>
              </a:rPr>
              <a:t> DFA:</a:t>
            </a:r>
            <a:br>
              <a:rPr lang="en-US" dirty="0">
                <a:solidFill>
                  <a:schemeClr val="tx1"/>
                </a:solidFill>
              </a:rPr>
            </a:br>
            <a:r>
              <a:rPr lang="en-US" b="0" i="0" dirty="0">
                <a:solidFill>
                  <a:schemeClr val="tx1"/>
                </a:solidFill>
                <a:effectLst/>
                <a:latin typeface="Georgia" panose="02040502050405020303" pitchFamily="18" charset="0"/>
              </a:rPr>
              <a:t>• M = </a:t>
            </a:r>
            <a:r>
              <a:rPr lang="en-US" b="0" i="0" dirty="0" err="1">
                <a:solidFill>
                  <a:schemeClr val="tx1"/>
                </a:solidFill>
                <a:effectLst/>
                <a:latin typeface="Georgia" panose="02040502050405020303" pitchFamily="18" charset="0"/>
              </a:rPr>
              <a:t>nama</a:t>
            </a:r>
            <a:r>
              <a:rPr lang="en-US" b="0" i="0" dirty="0">
                <a:solidFill>
                  <a:schemeClr val="tx1"/>
                </a:solidFill>
                <a:effectLst/>
                <a:latin typeface="Georgia" panose="02040502050405020303" pitchFamily="18" charset="0"/>
              </a:rPr>
              <a:t> DFA</a:t>
            </a:r>
            <a:br>
              <a:rPr lang="en-US" dirty="0">
                <a:solidFill>
                  <a:schemeClr val="tx1"/>
                </a:solidFill>
              </a:rPr>
            </a:br>
            <a:r>
              <a:rPr lang="en-US" b="0" i="0" dirty="0">
                <a:solidFill>
                  <a:schemeClr val="tx1"/>
                </a:solidFill>
                <a:effectLst/>
                <a:latin typeface="Georgia" panose="02040502050405020303" pitchFamily="18" charset="0"/>
              </a:rPr>
              <a:t>• Q = </a:t>
            </a:r>
            <a:r>
              <a:rPr lang="en-US" b="0" i="0" dirty="0" err="1">
                <a:solidFill>
                  <a:schemeClr val="tx1"/>
                </a:solidFill>
                <a:effectLst/>
                <a:latin typeface="Georgia" panose="02040502050405020303" pitchFamily="18" charset="0"/>
              </a:rPr>
              <a:t>himpunan</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keadaan</a:t>
            </a:r>
            <a:r>
              <a:rPr lang="en-US" b="0" i="0" dirty="0">
                <a:solidFill>
                  <a:schemeClr val="tx1"/>
                </a:solidFill>
                <a:effectLst/>
                <a:latin typeface="Georgia" panose="02040502050405020303" pitchFamily="18" charset="0"/>
              </a:rPr>
              <a:t> DFA</a:t>
            </a:r>
            <a:br>
              <a:rPr lang="en-US" dirty="0">
                <a:solidFill>
                  <a:schemeClr val="tx1"/>
                </a:solidFill>
              </a:rPr>
            </a:br>
            <a:r>
              <a:rPr lang="en-US" b="0" i="0" dirty="0">
                <a:solidFill>
                  <a:schemeClr val="tx1"/>
                </a:solidFill>
                <a:effectLst/>
                <a:latin typeface="Georgia" panose="02040502050405020303" pitchFamily="18" charset="0"/>
              </a:rPr>
              <a:t>• S = </a:t>
            </a:r>
            <a:r>
              <a:rPr lang="en-US" b="0" i="0" dirty="0" err="1">
                <a:solidFill>
                  <a:schemeClr val="tx1"/>
                </a:solidFill>
                <a:effectLst/>
                <a:latin typeface="Georgia" panose="02040502050405020303" pitchFamily="18" charset="0"/>
              </a:rPr>
              <a:t>himpunan</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alfabet</a:t>
            </a:r>
            <a:br>
              <a:rPr lang="en-US" dirty="0">
                <a:solidFill>
                  <a:schemeClr val="tx1"/>
                </a:solidFill>
              </a:rPr>
            </a:br>
            <a:r>
              <a:rPr lang="en-US" b="0" i="0" dirty="0">
                <a:solidFill>
                  <a:schemeClr val="tx1"/>
                </a:solidFill>
                <a:effectLst/>
                <a:latin typeface="Georgia" panose="02040502050405020303" pitchFamily="18" charset="0"/>
              </a:rPr>
              <a:t>• d = </a:t>
            </a:r>
            <a:r>
              <a:rPr lang="en-US" b="0" i="0" dirty="0" err="1">
                <a:solidFill>
                  <a:schemeClr val="tx1"/>
                </a:solidFill>
                <a:effectLst/>
                <a:latin typeface="Georgia" panose="02040502050405020303" pitchFamily="18" charset="0"/>
              </a:rPr>
              <a:t>fungsi</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transisi</a:t>
            </a:r>
            <a:br>
              <a:rPr lang="en-US" dirty="0">
                <a:solidFill>
                  <a:schemeClr val="tx1"/>
                </a:solidFill>
              </a:rPr>
            </a:br>
            <a:r>
              <a:rPr lang="en-US" b="0" i="0" dirty="0">
                <a:solidFill>
                  <a:schemeClr val="tx1"/>
                </a:solidFill>
                <a:effectLst/>
                <a:latin typeface="Georgia" panose="02040502050405020303" pitchFamily="18" charset="0"/>
              </a:rPr>
              <a:t>• q0 = </a:t>
            </a:r>
            <a:r>
              <a:rPr lang="en-US" b="0" i="0" dirty="0" err="1">
                <a:solidFill>
                  <a:schemeClr val="tx1"/>
                </a:solidFill>
                <a:effectLst/>
                <a:latin typeface="Georgia" panose="02040502050405020303" pitchFamily="18" charset="0"/>
              </a:rPr>
              <a:t>keadaan</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awal</a:t>
            </a:r>
            <a:br>
              <a:rPr lang="en-US" dirty="0">
                <a:solidFill>
                  <a:schemeClr val="tx1"/>
                </a:solidFill>
              </a:rPr>
            </a:br>
            <a:r>
              <a:rPr lang="en-US" b="0" i="0" dirty="0">
                <a:solidFill>
                  <a:schemeClr val="tx1"/>
                </a:solidFill>
                <a:effectLst/>
                <a:latin typeface="Georgia" panose="02040502050405020303" pitchFamily="18" charset="0"/>
              </a:rPr>
              <a:t>• F = </a:t>
            </a:r>
            <a:r>
              <a:rPr lang="en-US" b="0" i="0" dirty="0" err="1">
                <a:solidFill>
                  <a:schemeClr val="tx1"/>
                </a:solidFill>
                <a:effectLst/>
                <a:latin typeface="Georgia" panose="02040502050405020303" pitchFamily="18" charset="0"/>
              </a:rPr>
              <a:t>keadaan</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akhir</a:t>
            </a:r>
            <a:br>
              <a:rPr lang="en-US" dirty="0">
                <a:solidFill>
                  <a:schemeClr val="tx1"/>
                </a:solidFill>
              </a:rPr>
            </a:br>
            <a:r>
              <a:rPr lang="en-US" b="0" i="0" dirty="0">
                <a:solidFill>
                  <a:schemeClr val="tx1"/>
                </a:solidFill>
                <a:effectLst/>
                <a:latin typeface="Georgia" panose="02040502050405020303" pitchFamily="18" charset="0"/>
              </a:rPr>
              <a:t>M = (Q, S, d, q0, F)</a:t>
            </a:r>
            <a:endParaRPr lang="en-US" dirty="0">
              <a:solidFill>
                <a:schemeClr val="tx1"/>
              </a:solidFill>
            </a:endParaRPr>
          </a:p>
        </p:txBody>
      </p:sp>
      <p:pic>
        <p:nvPicPr>
          <p:cNvPr id="14" name="Picture 13">
            <a:extLst>
              <a:ext uri="{FF2B5EF4-FFF2-40B4-BE49-F238E27FC236}">
                <a16:creationId xmlns:a16="http://schemas.microsoft.com/office/drawing/2014/main" id="{F0DEE5E2-9DD2-B79F-16B5-B0262AAB14DC}"/>
              </a:ext>
            </a:extLst>
          </p:cNvPr>
          <p:cNvPicPr>
            <a:picLocks noChangeAspect="1"/>
          </p:cNvPicPr>
          <p:nvPr/>
        </p:nvPicPr>
        <p:blipFill>
          <a:blip r:embed="rId4"/>
          <a:stretch>
            <a:fillRect/>
          </a:stretch>
        </p:blipFill>
        <p:spPr>
          <a:xfrm>
            <a:off x="4735751" y="3085472"/>
            <a:ext cx="2269483" cy="1852639"/>
          </a:xfrm>
          <a:prstGeom prst="rect">
            <a:avLst/>
          </a:prstGeom>
        </p:spPr>
      </p:pic>
      <p:sp>
        <p:nvSpPr>
          <p:cNvPr id="16" name="Google Shape;163;p29">
            <a:extLst>
              <a:ext uri="{FF2B5EF4-FFF2-40B4-BE49-F238E27FC236}">
                <a16:creationId xmlns:a16="http://schemas.microsoft.com/office/drawing/2014/main" id="{D06F2B72-82CB-D5B3-85E7-A9A03287FDE1}"/>
              </a:ext>
            </a:extLst>
          </p:cNvPr>
          <p:cNvSpPr/>
          <p:nvPr/>
        </p:nvSpPr>
        <p:spPr>
          <a:xfrm>
            <a:off x="2813969" y="1613253"/>
            <a:ext cx="20280" cy="1641368"/>
          </a:xfrm>
          <a:custGeom>
            <a:avLst/>
            <a:gdLst/>
            <a:ahLst/>
            <a:cxnLst/>
            <a:rect l="l" t="t" r="r" b="b"/>
            <a:pathLst>
              <a:path w="252" h="20396" extrusionOk="0">
                <a:moveTo>
                  <a:pt x="125" y="0"/>
                </a:moveTo>
                <a:cubicBezTo>
                  <a:pt x="58" y="0"/>
                  <a:pt x="0" y="52"/>
                  <a:pt x="0" y="125"/>
                </a:cubicBezTo>
                <a:lnTo>
                  <a:pt x="0" y="628"/>
                </a:lnTo>
                <a:cubicBezTo>
                  <a:pt x="0" y="697"/>
                  <a:pt x="58" y="755"/>
                  <a:pt x="125" y="755"/>
                </a:cubicBezTo>
                <a:cubicBezTo>
                  <a:pt x="199" y="755"/>
                  <a:pt x="252" y="697"/>
                  <a:pt x="252" y="628"/>
                </a:cubicBezTo>
                <a:lnTo>
                  <a:pt x="252" y="125"/>
                </a:lnTo>
                <a:cubicBezTo>
                  <a:pt x="252" y="52"/>
                  <a:pt x="199" y="0"/>
                  <a:pt x="125" y="0"/>
                </a:cubicBezTo>
                <a:close/>
                <a:moveTo>
                  <a:pt x="125" y="1257"/>
                </a:moveTo>
                <a:cubicBezTo>
                  <a:pt x="58" y="1257"/>
                  <a:pt x="0" y="1315"/>
                  <a:pt x="0" y="1383"/>
                </a:cubicBezTo>
                <a:lnTo>
                  <a:pt x="0" y="2137"/>
                </a:lnTo>
                <a:cubicBezTo>
                  <a:pt x="0" y="2210"/>
                  <a:pt x="58" y="2264"/>
                  <a:pt x="125" y="2264"/>
                </a:cubicBezTo>
                <a:cubicBezTo>
                  <a:pt x="199" y="2264"/>
                  <a:pt x="252" y="2210"/>
                  <a:pt x="252" y="2137"/>
                </a:cubicBezTo>
                <a:lnTo>
                  <a:pt x="252" y="1383"/>
                </a:lnTo>
                <a:cubicBezTo>
                  <a:pt x="252" y="1315"/>
                  <a:pt x="199" y="1257"/>
                  <a:pt x="125" y="1257"/>
                </a:cubicBezTo>
                <a:close/>
                <a:moveTo>
                  <a:pt x="125" y="2766"/>
                </a:moveTo>
                <a:cubicBezTo>
                  <a:pt x="58" y="2766"/>
                  <a:pt x="0" y="2824"/>
                  <a:pt x="0" y="2892"/>
                </a:cubicBezTo>
                <a:lnTo>
                  <a:pt x="0" y="3651"/>
                </a:lnTo>
                <a:cubicBezTo>
                  <a:pt x="0" y="3719"/>
                  <a:pt x="58" y="3777"/>
                  <a:pt x="125" y="3777"/>
                </a:cubicBezTo>
                <a:cubicBezTo>
                  <a:pt x="199" y="3777"/>
                  <a:pt x="252" y="3719"/>
                  <a:pt x="252" y="3651"/>
                </a:cubicBezTo>
                <a:lnTo>
                  <a:pt x="252" y="2892"/>
                </a:lnTo>
                <a:cubicBezTo>
                  <a:pt x="252" y="2824"/>
                  <a:pt x="199" y="2766"/>
                  <a:pt x="125" y="2766"/>
                </a:cubicBezTo>
                <a:close/>
                <a:moveTo>
                  <a:pt x="125" y="4280"/>
                </a:moveTo>
                <a:cubicBezTo>
                  <a:pt x="58" y="4280"/>
                  <a:pt x="0" y="4338"/>
                  <a:pt x="0" y="4405"/>
                </a:cubicBezTo>
                <a:lnTo>
                  <a:pt x="0" y="5160"/>
                </a:lnTo>
                <a:cubicBezTo>
                  <a:pt x="0" y="5228"/>
                  <a:pt x="58" y="5286"/>
                  <a:pt x="125" y="5286"/>
                </a:cubicBezTo>
                <a:cubicBezTo>
                  <a:pt x="199" y="5286"/>
                  <a:pt x="252" y="5228"/>
                  <a:pt x="252" y="5160"/>
                </a:cubicBezTo>
                <a:lnTo>
                  <a:pt x="252" y="4405"/>
                </a:lnTo>
                <a:cubicBezTo>
                  <a:pt x="252" y="4338"/>
                  <a:pt x="199" y="4280"/>
                  <a:pt x="125" y="4280"/>
                </a:cubicBezTo>
                <a:close/>
                <a:moveTo>
                  <a:pt x="125" y="5789"/>
                </a:moveTo>
                <a:cubicBezTo>
                  <a:pt x="58" y="5789"/>
                  <a:pt x="0" y="5847"/>
                  <a:pt x="0" y="5914"/>
                </a:cubicBezTo>
                <a:lnTo>
                  <a:pt x="0" y="6669"/>
                </a:lnTo>
                <a:cubicBezTo>
                  <a:pt x="0" y="6742"/>
                  <a:pt x="58" y="6800"/>
                  <a:pt x="125" y="6800"/>
                </a:cubicBezTo>
                <a:cubicBezTo>
                  <a:pt x="199" y="6800"/>
                  <a:pt x="252" y="6742"/>
                  <a:pt x="252" y="6669"/>
                </a:cubicBezTo>
                <a:lnTo>
                  <a:pt x="252" y="5914"/>
                </a:lnTo>
                <a:cubicBezTo>
                  <a:pt x="252" y="5847"/>
                  <a:pt x="199" y="5789"/>
                  <a:pt x="125" y="5789"/>
                </a:cubicBezTo>
                <a:close/>
                <a:moveTo>
                  <a:pt x="125" y="7303"/>
                </a:moveTo>
                <a:cubicBezTo>
                  <a:pt x="58" y="7303"/>
                  <a:pt x="0" y="7356"/>
                  <a:pt x="0" y="7429"/>
                </a:cubicBezTo>
                <a:lnTo>
                  <a:pt x="0" y="8184"/>
                </a:lnTo>
                <a:cubicBezTo>
                  <a:pt x="0" y="8251"/>
                  <a:pt x="58" y="8309"/>
                  <a:pt x="125" y="8309"/>
                </a:cubicBezTo>
                <a:cubicBezTo>
                  <a:pt x="199" y="8309"/>
                  <a:pt x="252" y="8251"/>
                  <a:pt x="252" y="8184"/>
                </a:cubicBezTo>
                <a:lnTo>
                  <a:pt x="252" y="7429"/>
                </a:lnTo>
                <a:cubicBezTo>
                  <a:pt x="252" y="7356"/>
                  <a:pt x="199" y="7303"/>
                  <a:pt x="125" y="7303"/>
                </a:cubicBezTo>
                <a:close/>
                <a:moveTo>
                  <a:pt x="125" y="8812"/>
                </a:moveTo>
                <a:cubicBezTo>
                  <a:pt x="58" y="8812"/>
                  <a:pt x="0" y="8870"/>
                  <a:pt x="0" y="8938"/>
                </a:cubicBezTo>
                <a:lnTo>
                  <a:pt x="0" y="9693"/>
                </a:lnTo>
                <a:cubicBezTo>
                  <a:pt x="0" y="9765"/>
                  <a:pt x="58" y="9818"/>
                  <a:pt x="125" y="9818"/>
                </a:cubicBezTo>
                <a:cubicBezTo>
                  <a:pt x="199" y="9818"/>
                  <a:pt x="252" y="9765"/>
                  <a:pt x="252" y="9693"/>
                </a:cubicBezTo>
                <a:lnTo>
                  <a:pt x="252" y="8938"/>
                </a:lnTo>
                <a:cubicBezTo>
                  <a:pt x="252" y="8870"/>
                  <a:pt x="199" y="8812"/>
                  <a:pt x="125" y="8812"/>
                </a:cubicBezTo>
                <a:close/>
                <a:moveTo>
                  <a:pt x="125" y="10321"/>
                </a:moveTo>
                <a:cubicBezTo>
                  <a:pt x="58" y="10321"/>
                  <a:pt x="0" y="10379"/>
                  <a:pt x="0" y="10448"/>
                </a:cubicBezTo>
                <a:lnTo>
                  <a:pt x="0" y="11207"/>
                </a:lnTo>
                <a:cubicBezTo>
                  <a:pt x="0" y="11274"/>
                  <a:pt x="58" y="11332"/>
                  <a:pt x="125" y="11332"/>
                </a:cubicBezTo>
                <a:cubicBezTo>
                  <a:pt x="199" y="11332"/>
                  <a:pt x="252" y="11274"/>
                  <a:pt x="252" y="11207"/>
                </a:cubicBezTo>
                <a:lnTo>
                  <a:pt x="252" y="10448"/>
                </a:lnTo>
                <a:cubicBezTo>
                  <a:pt x="252" y="10379"/>
                  <a:pt x="199" y="10321"/>
                  <a:pt x="125" y="10321"/>
                </a:cubicBezTo>
                <a:close/>
                <a:moveTo>
                  <a:pt x="125" y="11835"/>
                </a:moveTo>
                <a:cubicBezTo>
                  <a:pt x="58" y="11835"/>
                  <a:pt x="0" y="11888"/>
                  <a:pt x="0" y="11961"/>
                </a:cubicBezTo>
                <a:lnTo>
                  <a:pt x="0" y="12716"/>
                </a:lnTo>
                <a:cubicBezTo>
                  <a:pt x="0" y="12783"/>
                  <a:pt x="58" y="12841"/>
                  <a:pt x="125" y="12841"/>
                </a:cubicBezTo>
                <a:cubicBezTo>
                  <a:pt x="199" y="12841"/>
                  <a:pt x="252" y="12783"/>
                  <a:pt x="252" y="12716"/>
                </a:cubicBezTo>
                <a:lnTo>
                  <a:pt x="252" y="11961"/>
                </a:lnTo>
                <a:cubicBezTo>
                  <a:pt x="252" y="11888"/>
                  <a:pt x="199" y="11835"/>
                  <a:pt x="125" y="11835"/>
                </a:cubicBezTo>
                <a:close/>
                <a:moveTo>
                  <a:pt x="125" y="13344"/>
                </a:moveTo>
                <a:cubicBezTo>
                  <a:pt x="58" y="13344"/>
                  <a:pt x="0" y="13402"/>
                  <a:pt x="0" y="13470"/>
                </a:cubicBezTo>
                <a:lnTo>
                  <a:pt x="0" y="14225"/>
                </a:lnTo>
                <a:cubicBezTo>
                  <a:pt x="0" y="14297"/>
                  <a:pt x="58" y="14355"/>
                  <a:pt x="125" y="14355"/>
                </a:cubicBezTo>
                <a:cubicBezTo>
                  <a:pt x="199" y="14355"/>
                  <a:pt x="252" y="14297"/>
                  <a:pt x="252" y="14225"/>
                </a:cubicBezTo>
                <a:lnTo>
                  <a:pt x="252" y="13470"/>
                </a:lnTo>
                <a:cubicBezTo>
                  <a:pt x="252" y="13402"/>
                  <a:pt x="199" y="13344"/>
                  <a:pt x="125" y="13344"/>
                </a:cubicBezTo>
                <a:close/>
                <a:moveTo>
                  <a:pt x="125" y="14859"/>
                </a:moveTo>
                <a:cubicBezTo>
                  <a:pt x="58" y="14859"/>
                  <a:pt x="0" y="14911"/>
                  <a:pt x="0" y="14984"/>
                </a:cubicBezTo>
                <a:lnTo>
                  <a:pt x="0" y="15739"/>
                </a:lnTo>
                <a:cubicBezTo>
                  <a:pt x="0" y="15806"/>
                  <a:pt x="58" y="15864"/>
                  <a:pt x="125" y="15864"/>
                </a:cubicBezTo>
                <a:cubicBezTo>
                  <a:pt x="199" y="15864"/>
                  <a:pt x="252" y="15806"/>
                  <a:pt x="252" y="15739"/>
                </a:cubicBezTo>
                <a:lnTo>
                  <a:pt x="252" y="14984"/>
                </a:lnTo>
                <a:cubicBezTo>
                  <a:pt x="252" y="14911"/>
                  <a:pt x="199" y="14859"/>
                  <a:pt x="125" y="14859"/>
                </a:cubicBezTo>
                <a:close/>
                <a:moveTo>
                  <a:pt x="125" y="16368"/>
                </a:moveTo>
                <a:cubicBezTo>
                  <a:pt x="58" y="16368"/>
                  <a:pt x="0" y="16426"/>
                  <a:pt x="0" y="16493"/>
                </a:cubicBezTo>
                <a:lnTo>
                  <a:pt x="0" y="17248"/>
                </a:lnTo>
                <a:cubicBezTo>
                  <a:pt x="0" y="17320"/>
                  <a:pt x="58" y="17373"/>
                  <a:pt x="125" y="17373"/>
                </a:cubicBezTo>
                <a:cubicBezTo>
                  <a:pt x="199" y="17373"/>
                  <a:pt x="252" y="17320"/>
                  <a:pt x="252" y="17248"/>
                </a:cubicBezTo>
                <a:lnTo>
                  <a:pt x="252" y="16493"/>
                </a:lnTo>
                <a:cubicBezTo>
                  <a:pt x="252" y="16426"/>
                  <a:pt x="199" y="16368"/>
                  <a:pt x="125" y="16368"/>
                </a:cubicBezTo>
                <a:close/>
                <a:moveTo>
                  <a:pt x="125" y="17877"/>
                </a:moveTo>
                <a:cubicBezTo>
                  <a:pt x="58" y="17877"/>
                  <a:pt x="0" y="17935"/>
                  <a:pt x="0" y="18002"/>
                </a:cubicBezTo>
                <a:lnTo>
                  <a:pt x="0" y="18761"/>
                </a:lnTo>
                <a:cubicBezTo>
                  <a:pt x="0" y="18829"/>
                  <a:pt x="58" y="18887"/>
                  <a:pt x="125" y="18887"/>
                </a:cubicBezTo>
                <a:cubicBezTo>
                  <a:pt x="199" y="18887"/>
                  <a:pt x="252" y="18829"/>
                  <a:pt x="252" y="18761"/>
                </a:cubicBezTo>
                <a:lnTo>
                  <a:pt x="252" y="18002"/>
                </a:lnTo>
                <a:cubicBezTo>
                  <a:pt x="252" y="17935"/>
                  <a:pt x="199" y="17877"/>
                  <a:pt x="125" y="17877"/>
                </a:cubicBezTo>
                <a:close/>
                <a:moveTo>
                  <a:pt x="125" y="19391"/>
                </a:moveTo>
                <a:cubicBezTo>
                  <a:pt x="58" y="19391"/>
                  <a:pt x="0" y="19444"/>
                  <a:pt x="0" y="19516"/>
                </a:cubicBezTo>
                <a:lnTo>
                  <a:pt x="0" y="20270"/>
                </a:lnTo>
                <a:cubicBezTo>
                  <a:pt x="0" y="20338"/>
                  <a:pt x="58" y="20396"/>
                  <a:pt x="125" y="20396"/>
                </a:cubicBezTo>
                <a:cubicBezTo>
                  <a:pt x="199" y="20396"/>
                  <a:pt x="252" y="20338"/>
                  <a:pt x="252" y="20270"/>
                </a:cubicBezTo>
                <a:lnTo>
                  <a:pt x="252" y="19516"/>
                </a:lnTo>
                <a:cubicBezTo>
                  <a:pt x="252" y="19444"/>
                  <a:pt x="199" y="19391"/>
                  <a:pt x="125" y="1939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p29">
            <a:extLst>
              <a:ext uri="{FF2B5EF4-FFF2-40B4-BE49-F238E27FC236}">
                <a16:creationId xmlns:a16="http://schemas.microsoft.com/office/drawing/2014/main" id="{5739B31A-7C91-9C6B-C1EA-C3D115E223E7}"/>
              </a:ext>
            </a:extLst>
          </p:cNvPr>
          <p:cNvSpPr/>
          <p:nvPr/>
        </p:nvSpPr>
        <p:spPr>
          <a:xfrm>
            <a:off x="2813969" y="3323619"/>
            <a:ext cx="20280" cy="1641368"/>
          </a:xfrm>
          <a:custGeom>
            <a:avLst/>
            <a:gdLst/>
            <a:ahLst/>
            <a:cxnLst/>
            <a:rect l="l" t="t" r="r" b="b"/>
            <a:pathLst>
              <a:path w="252" h="20396" extrusionOk="0">
                <a:moveTo>
                  <a:pt x="125" y="0"/>
                </a:moveTo>
                <a:cubicBezTo>
                  <a:pt x="58" y="0"/>
                  <a:pt x="0" y="52"/>
                  <a:pt x="0" y="125"/>
                </a:cubicBezTo>
                <a:lnTo>
                  <a:pt x="0" y="628"/>
                </a:lnTo>
                <a:cubicBezTo>
                  <a:pt x="0" y="697"/>
                  <a:pt x="58" y="755"/>
                  <a:pt x="125" y="755"/>
                </a:cubicBezTo>
                <a:cubicBezTo>
                  <a:pt x="199" y="755"/>
                  <a:pt x="252" y="697"/>
                  <a:pt x="252" y="628"/>
                </a:cubicBezTo>
                <a:lnTo>
                  <a:pt x="252" y="125"/>
                </a:lnTo>
                <a:cubicBezTo>
                  <a:pt x="252" y="52"/>
                  <a:pt x="199" y="0"/>
                  <a:pt x="125" y="0"/>
                </a:cubicBezTo>
                <a:close/>
                <a:moveTo>
                  <a:pt x="125" y="1257"/>
                </a:moveTo>
                <a:cubicBezTo>
                  <a:pt x="58" y="1257"/>
                  <a:pt x="0" y="1315"/>
                  <a:pt x="0" y="1383"/>
                </a:cubicBezTo>
                <a:lnTo>
                  <a:pt x="0" y="2137"/>
                </a:lnTo>
                <a:cubicBezTo>
                  <a:pt x="0" y="2210"/>
                  <a:pt x="58" y="2264"/>
                  <a:pt x="125" y="2264"/>
                </a:cubicBezTo>
                <a:cubicBezTo>
                  <a:pt x="199" y="2264"/>
                  <a:pt x="252" y="2210"/>
                  <a:pt x="252" y="2137"/>
                </a:cubicBezTo>
                <a:lnTo>
                  <a:pt x="252" y="1383"/>
                </a:lnTo>
                <a:cubicBezTo>
                  <a:pt x="252" y="1315"/>
                  <a:pt x="199" y="1257"/>
                  <a:pt x="125" y="1257"/>
                </a:cubicBezTo>
                <a:close/>
                <a:moveTo>
                  <a:pt x="125" y="2766"/>
                </a:moveTo>
                <a:cubicBezTo>
                  <a:pt x="58" y="2766"/>
                  <a:pt x="0" y="2824"/>
                  <a:pt x="0" y="2892"/>
                </a:cubicBezTo>
                <a:lnTo>
                  <a:pt x="0" y="3651"/>
                </a:lnTo>
                <a:cubicBezTo>
                  <a:pt x="0" y="3719"/>
                  <a:pt x="58" y="3777"/>
                  <a:pt x="125" y="3777"/>
                </a:cubicBezTo>
                <a:cubicBezTo>
                  <a:pt x="199" y="3777"/>
                  <a:pt x="252" y="3719"/>
                  <a:pt x="252" y="3651"/>
                </a:cubicBezTo>
                <a:lnTo>
                  <a:pt x="252" y="2892"/>
                </a:lnTo>
                <a:cubicBezTo>
                  <a:pt x="252" y="2824"/>
                  <a:pt x="199" y="2766"/>
                  <a:pt x="125" y="2766"/>
                </a:cubicBezTo>
                <a:close/>
                <a:moveTo>
                  <a:pt x="125" y="4280"/>
                </a:moveTo>
                <a:cubicBezTo>
                  <a:pt x="58" y="4280"/>
                  <a:pt x="0" y="4338"/>
                  <a:pt x="0" y="4405"/>
                </a:cubicBezTo>
                <a:lnTo>
                  <a:pt x="0" y="5160"/>
                </a:lnTo>
                <a:cubicBezTo>
                  <a:pt x="0" y="5228"/>
                  <a:pt x="58" y="5286"/>
                  <a:pt x="125" y="5286"/>
                </a:cubicBezTo>
                <a:cubicBezTo>
                  <a:pt x="199" y="5286"/>
                  <a:pt x="252" y="5228"/>
                  <a:pt x="252" y="5160"/>
                </a:cubicBezTo>
                <a:lnTo>
                  <a:pt x="252" y="4405"/>
                </a:lnTo>
                <a:cubicBezTo>
                  <a:pt x="252" y="4338"/>
                  <a:pt x="199" y="4280"/>
                  <a:pt x="125" y="4280"/>
                </a:cubicBezTo>
                <a:close/>
                <a:moveTo>
                  <a:pt x="125" y="5789"/>
                </a:moveTo>
                <a:cubicBezTo>
                  <a:pt x="58" y="5789"/>
                  <a:pt x="0" y="5847"/>
                  <a:pt x="0" y="5914"/>
                </a:cubicBezTo>
                <a:lnTo>
                  <a:pt x="0" y="6669"/>
                </a:lnTo>
                <a:cubicBezTo>
                  <a:pt x="0" y="6742"/>
                  <a:pt x="58" y="6800"/>
                  <a:pt x="125" y="6800"/>
                </a:cubicBezTo>
                <a:cubicBezTo>
                  <a:pt x="199" y="6800"/>
                  <a:pt x="252" y="6742"/>
                  <a:pt x="252" y="6669"/>
                </a:cubicBezTo>
                <a:lnTo>
                  <a:pt x="252" y="5914"/>
                </a:lnTo>
                <a:cubicBezTo>
                  <a:pt x="252" y="5847"/>
                  <a:pt x="199" y="5789"/>
                  <a:pt x="125" y="5789"/>
                </a:cubicBezTo>
                <a:close/>
                <a:moveTo>
                  <a:pt x="125" y="7303"/>
                </a:moveTo>
                <a:cubicBezTo>
                  <a:pt x="58" y="7303"/>
                  <a:pt x="0" y="7356"/>
                  <a:pt x="0" y="7429"/>
                </a:cubicBezTo>
                <a:lnTo>
                  <a:pt x="0" y="8184"/>
                </a:lnTo>
                <a:cubicBezTo>
                  <a:pt x="0" y="8251"/>
                  <a:pt x="58" y="8309"/>
                  <a:pt x="125" y="8309"/>
                </a:cubicBezTo>
                <a:cubicBezTo>
                  <a:pt x="199" y="8309"/>
                  <a:pt x="252" y="8251"/>
                  <a:pt x="252" y="8184"/>
                </a:cubicBezTo>
                <a:lnTo>
                  <a:pt x="252" y="7429"/>
                </a:lnTo>
                <a:cubicBezTo>
                  <a:pt x="252" y="7356"/>
                  <a:pt x="199" y="7303"/>
                  <a:pt x="125" y="7303"/>
                </a:cubicBezTo>
                <a:close/>
                <a:moveTo>
                  <a:pt x="125" y="8812"/>
                </a:moveTo>
                <a:cubicBezTo>
                  <a:pt x="58" y="8812"/>
                  <a:pt x="0" y="8870"/>
                  <a:pt x="0" y="8938"/>
                </a:cubicBezTo>
                <a:lnTo>
                  <a:pt x="0" y="9693"/>
                </a:lnTo>
                <a:cubicBezTo>
                  <a:pt x="0" y="9765"/>
                  <a:pt x="58" y="9818"/>
                  <a:pt x="125" y="9818"/>
                </a:cubicBezTo>
                <a:cubicBezTo>
                  <a:pt x="199" y="9818"/>
                  <a:pt x="252" y="9765"/>
                  <a:pt x="252" y="9693"/>
                </a:cubicBezTo>
                <a:lnTo>
                  <a:pt x="252" y="8938"/>
                </a:lnTo>
                <a:cubicBezTo>
                  <a:pt x="252" y="8870"/>
                  <a:pt x="199" y="8812"/>
                  <a:pt x="125" y="8812"/>
                </a:cubicBezTo>
                <a:close/>
                <a:moveTo>
                  <a:pt x="125" y="10321"/>
                </a:moveTo>
                <a:cubicBezTo>
                  <a:pt x="58" y="10321"/>
                  <a:pt x="0" y="10379"/>
                  <a:pt x="0" y="10448"/>
                </a:cubicBezTo>
                <a:lnTo>
                  <a:pt x="0" y="11207"/>
                </a:lnTo>
                <a:cubicBezTo>
                  <a:pt x="0" y="11274"/>
                  <a:pt x="58" y="11332"/>
                  <a:pt x="125" y="11332"/>
                </a:cubicBezTo>
                <a:cubicBezTo>
                  <a:pt x="199" y="11332"/>
                  <a:pt x="252" y="11274"/>
                  <a:pt x="252" y="11207"/>
                </a:cubicBezTo>
                <a:lnTo>
                  <a:pt x="252" y="10448"/>
                </a:lnTo>
                <a:cubicBezTo>
                  <a:pt x="252" y="10379"/>
                  <a:pt x="199" y="10321"/>
                  <a:pt x="125" y="10321"/>
                </a:cubicBezTo>
                <a:close/>
                <a:moveTo>
                  <a:pt x="125" y="11835"/>
                </a:moveTo>
                <a:cubicBezTo>
                  <a:pt x="58" y="11835"/>
                  <a:pt x="0" y="11888"/>
                  <a:pt x="0" y="11961"/>
                </a:cubicBezTo>
                <a:lnTo>
                  <a:pt x="0" y="12716"/>
                </a:lnTo>
                <a:cubicBezTo>
                  <a:pt x="0" y="12783"/>
                  <a:pt x="58" y="12841"/>
                  <a:pt x="125" y="12841"/>
                </a:cubicBezTo>
                <a:cubicBezTo>
                  <a:pt x="199" y="12841"/>
                  <a:pt x="252" y="12783"/>
                  <a:pt x="252" y="12716"/>
                </a:cubicBezTo>
                <a:lnTo>
                  <a:pt x="252" y="11961"/>
                </a:lnTo>
                <a:cubicBezTo>
                  <a:pt x="252" y="11888"/>
                  <a:pt x="199" y="11835"/>
                  <a:pt x="125" y="11835"/>
                </a:cubicBezTo>
                <a:close/>
                <a:moveTo>
                  <a:pt x="125" y="13344"/>
                </a:moveTo>
                <a:cubicBezTo>
                  <a:pt x="58" y="13344"/>
                  <a:pt x="0" y="13402"/>
                  <a:pt x="0" y="13470"/>
                </a:cubicBezTo>
                <a:lnTo>
                  <a:pt x="0" y="14225"/>
                </a:lnTo>
                <a:cubicBezTo>
                  <a:pt x="0" y="14297"/>
                  <a:pt x="58" y="14355"/>
                  <a:pt x="125" y="14355"/>
                </a:cubicBezTo>
                <a:cubicBezTo>
                  <a:pt x="199" y="14355"/>
                  <a:pt x="252" y="14297"/>
                  <a:pt x="252" y="14225"/>
                </a:cubicBezTo>
                <a:lnTo>
                  <a:pt x="252" y="13470"/>
                </a:lnTo>
                <a:cubicBezTo>
                  <a:pt x="252" y="13402"/>
                  <a:pt x="199" y="13344"/>
                  <a:pt x="125" y="13344"/>
                </a:cubicBezTo>
                <a:close/>
                <a:moveTo>
                  <a:pt x="125" y="14859"/>
                </a:moveTo>
                <a:cubicBezTo>
                  <a:pt x="58" y="14859"/>
                  <a:pt x="0" y="14911"/>
                  <a:pt x="0" y="14984"/>
                </a:cubicBezTo>
                <a:lnTo>
                  <a:pt x="0" y="15739"/>
                </a:lnTo>
                <a:cubicBezTo>
                  <a:pt x="0" y="15806"/>
                  <a:pt x="58" y="15864"/>
                  <a:pt x="125" y="15864"/>
                </a:cubicBezTo>
                <a:cubicBezTo>
                  <a:pt x="199" y="15864"/>
                  <a:pt x="252" y="15806"/>
                  <a:pt x="252" y="15739"/>
                </a:cubicBezTo>
                <a:lnTo>
                  <a:pt x="252" y="14984"/>
                </a:lnTo>
                <a:cubicBezTo>
                  <a:pt x="252" y="14911"/>
                  <a:pt x="199" y="14859"/>
                  <a:pt x="125" y="14859"/>
                </a:cubicBezTo>
                <a:close/>
                <a:moveTo>
                  <a:pt x="125" y="16368"/>
                </a:moveTo>
                <a:cubicBezTo>
                  <a:pt x="58" y="16368"/>
                  <a:pt x="0" y="16426"/>
                  <a:pt x="0" y="16493"/>
                </a:cubicBezTo>
                <a:lnTo>
                  <a:pt x="0" y="17248"/>
                </a:lnTo>
                <a:cubicBezTo>
                  <a:pt x="0" y="17320"/>
                  <a:pt x="58" y="17373"/>
                  <a:pt x="125" y="17373"/>
                </a:cubicBezTo>
                <a:cubicBezTo>
                  <a:pt x="199" y="17373"/>
                  <a:pt x="252" y="17320"/>
                  <a:pt x="252" y="17248"/>
                </a:cubicBezTo>
                <a:lnTo>
                  <a:pt x="252" y="16493"/>
                </a:lnTo>
                <a:cubicBezTo>
                  <a:pt x="252" y="16426"/>
                  <a:pt x="199" y="16368"/>
                  <a:pt x="125" y="16368"/>
                </a:cubicBezTo>
                <a:close/>
                <a:moveTo>
                  <a:pt x="125" y="17877"/>
                </a:moveTo>
                <a:cubicBezTo>
                  <a:pt x="58" y="17877"/>
                  <a:pt x="0" y="17935"/>
                  <a:pt x="0" y="18002"/>
                </a:cubicBezTo>
                <a:lnTo>
                  <a:pt x="0" y="18761"/>
                </a:lnTo>
                <a:cubicBezTo>
                  <a:pt x="0" y="18829"/>
                  <a:pt x="58" y="18887"/>
                  <a:pt x="125" y="18887"/>
                </a:cubicBezTo>
                <a:cubicBezTo>
                  <a:pt x="199" y="18887"/>
                  <a:pt x="252" y="18829"/>
                  <a:pt x="252" y="18761"/>
                </a:cubicBezTo>
                <a:lnTo>
                  <a:pt x="252" y="18002"/>
                </a:lnTo>
                <a:cubicBezTo>
                  <a:pt x="252" y="17935"/>
                  <a:pt x="199" y="17877"/>
                  <a:pt x="125" y="17877"/>
                </a:cubicBezTo>
                <a:close/>
                <a:moveTo>
                  <a:pt x="125" y="19391"/>
                </a:moveTo>
                <a:cubicBezTo>
                  <a:pt x="58" y="19391"/>
                  <a:pt x="0" y="19444"/>
                  <a:pt x="0" y="19516"/>
                </a:cubicBezTo>
                <a:lnTo>
                  <a:pt x="0" y="20270"/>
                </a:lnTo>
                <a:cubicBezTo>
                  <a:pt x="0" y="20338"/>
                  <a:pt x="58" y="20396"/>
                  <a:pt x="125" y="20396"/>
                </a:cubicBezTo>
                <a:cubicBezTo>
                  <a:pt x="199" y="20396"/>
                  <a:pt x="252" y="20338"/>
                  <a:pt x="252" y="20270"/>
                </a:cubicBezTo>
                <a:lnTo>
                  <a:pt x="252" y="19516"/>
                </a:lnTo>
                <a:cubicBezTo>
                  <a:pt x="252" y="19444"/>
                  <a:pt x="199" y="19391"/>
                  <a:pt x="125" y="19391"/>
                </a:cubicBezTo>
                <a:close/>
              </a:path>
            </a:pathLst>
          </a:custGeom>
          <a:solidFill>
            <a:srgbClr val="5B7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10BA03B7-AD97-06DC-F9A6-7A67013BD104}"/>
              </a:ext>
            </a:extLst>
          </p:cNvPr>
          <p:cNvSpPr txBox="1"/>
          <p:nvPr/>
        </p:nvSpPr>
        <p:spPr>
          <a:xfrm>
            <a:off x="2896982" y="1600697"/>
            <a:ext cx="2486680" cy="1384995"/>
          </a:xfrm>
          <a:prstGeom prst="rect">
            <a:avLst/>
          </a:prstGeom>
          <a:noFill/>
        </p:spPr>
        <p:txBody>
          <a:bodyPr wrap="square">
            <a:spAutoFit/>
          </a:bodyPr>
          <a:lstStyle/>
          <a:p>
            <a:r>
              <a:rPr lang="en-US" b="0" i="0" dirty="0">
                <a:solidFill>
                  <a:schemeClr val="tx1"/>
                </a:solidFill>
                <a:effectLst/>
                <a:latin typeface="Georgia" panose="02040502050405020303" pitchFamily="18" charset="0"/>
              </a:rPr>
              <a:t>DFA </a:t>
            </a:r>
            <a:r>
              <a:rPr lang="en-US" b="0" i="0" dirty="0" err="1">
                <a:solidFill>
                  <a:schemeClr val="tx1"/>
                </a:solidFill>
                <a:effectLst/>
                <a:latin typeface="Georgia" panose="02040502050405020303" pitchFamily="18" charset="0"/>
              </a:rPr>
              <a:t>nya</a:t>
            </a:r>
            <a:r>
              <a:rPr lang="en-US" b="0" i="0" dirty="0">
                <a:solidFill>
                  <a:schemeClr val="tx1"/>
                </a:solidFill>
                <a:effectLst/>
                <a:latin typeface="Georgia" panose="02040502050405020303" pitchFamily="18" charset="0"/>
              </a:rPr>
              <a:t>:</a:t>
            </a:r>
            <a:br>
              <a:rPr lang="en-US" dirty="0">
                <a:solidFill>
                  <a:schemeClr val="tx1"/>
                </a:solidFill>
              </a:rPr>
            </a:br>
            <a:r>
              <a:rPr lang="en-US" b="0" i="0" dirty="0">
                <a:solidFill>
                  <a:schemeClr val="tx1"/>
                </a:solidFill>
                <a:effectLst/>
                <a:latin typeface="Georgia" panose="02040502050405020303" pitchFamily="18" charset="0"/>
              </a:rPr>
              <a:t>Q = {q0 , q1 , q2 , q3 }</a:t>
            </a:r>
            <a:br>
              <a:rPr lang="en-US" dirty="0">
                <a:solidFill>
                  <a:schemeClr val="tx1"/>
                </a:solidFill>
              </a:rPr>
            </a:br>
            <a:r>
              <a:rPr lang="el-GR" b="0" i="0" dirty="0">
                <a:solidFill>
                  <a:schemeClr val="tx1"/>
                </a:solidFill>
                <a:effectLst/>
                <a:latin typeface="Georgia" panose="02040502050405020303" pitchFamily="18" charset="0"/>
              </a:rPr>
              <a:t>Σ = {0,1}</a:t>
            </a:r>
            <a:br>
              <a:rPr lang="el-GR" dirty="0">
                <a:solidFill>
                  <a:schemeClr val="tx1"/>
                </a:solidFill>
              </a:rPr>
            </a:br>
            <a:r>
              <a:rPr lang="en-US" b="0" i="0" dirty="0">
                <a:solidFill>
                  <a:schemeClr val="tx1"/>
                </a:solidFill>
                <a:effectLst/>
                <a:latin typeface="Georgia" panose="02040502050405020303" pitchFamily="18" charset="0"/>
              </a:rPr>
              <a:t>S = q0</a:t>
            </a:r>
            <a:br>
              <a:rPr lang="en-US" dirty="0">
                <a:solidFill>
                  <a:schemeClr val="tx1"/>
                </a:solidFill>
              </a:rPr>
            </a:br>
            <a:r>
              <a:rPr lang="en-US" b="0" i="0" dirty="0">
                <a:solidFill>
                  <a:schemeClr val="tx1"/>
                </a:solidFill>
                <a:effectLst/>
                <a:latin typeface="Georgia" panose="02040502050405020303" pitchFamily="18" charset="0"/>
              </a:rPr>
              <a:t>F = { q0}</a:t>
            </a:r>
            <a:br>
              <a:rPr lang="en-US" dirty="0">
                <a:solidFill>
                  <a:schemeClr val="tx1"/>
                </a:solidFill>
              </a:rPr>
            </a:br>
            <a:r>
              <a:rPr lang="en-US" b="0" i="0" dirty="0" err="1">
                <a:solidFill>
                  <a:schemeClr val="tx1"/>
                </a:solidFill>
                <a:effectLst/>
                <a:latin typeface="Georgia" panose="02040502050405020303" pitchFamily="18" charset="0"/>
              </a:rPr>
              <a:t>fungsi</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transisi</a:t>
            </a:r>
            <a:r>
              <a:rPr lang="en-US" b="0" i="0" dirty="0">
                <a:solidFill>
                  <a:schemeClr val="tx1"/>
                </a:solidFill>
                <a:effectLst/>
                <a:latin typeface="Georgia" panose="02040502050405020303" pitchFamily="18" charset="0"/>
              </a:rPr>
              <a:t> </a:t>
            </a:r>
            <a:r>
              <a:rPr lang="en-US" b="0" i="0" dirty="0" err="1">
                <a:solidFill>
                  <a:schemeClr val="tx1"/>
                </a:solidFill>
                <a:effectLst/>
                <a:latin typeface="Georgia" panose="02040502050405020303" pitchFamily="18" charset="0"/>
              </a:rPr>
              <a:t>adalah</a:t>
            </a:r>
            <a:r>
              <a:rPr lang="en-US" b="0" i="0" dirty="0">
                <a:solidFill>
                  <a:schemeClr val="tx1"/>
                </a:solidFill>
                <a:effectLst/>
                <a:latin typeface="Georgia" panose="02040502050405020303" pitchFamily="18" charset="0"/>
              </a:rPr>
              <a:t>:</a:t>
            </a:r>
            <a:endParaRPr lang="en-US" dirty="0">
              <a:solidFill>
                <a:schemeClr val="tx1"/>
              </a:solidFill>
            </a:endParaRPr>
          </a:p>
        </p:txBody>
      </p:sp>
      <p:pic>
        <p:nvPicPr>
          <p:cNvPr id="20" name="Picture 19">
            <a:extLst>
              <a:ext uri="{FF2B5EF4-FFF2-40B4-BE49-F238E27FC236}">
                <a16:creationId xmlns:a16="http://schemas.microsoft.com/office/drawing/2014/main" id="{AD5CFBD5-92D7-33DB-4EF6-849D2A4C6328}"/>
              </a:ext>
            </a:extLst>
          </p:cNvPr>
          <p:cNvPicPr>
            <a:picLocks noChangeAspect="1"/>
          </p:cNvPicPr>
          <p:nvPr/>
        </p:nvPicPr>
        <p:blipFill>
          <a:blip r:embed="rId5"/>
          <a:stretch>
            <a:fillRect/>
          </a:stretch>
        </p:blipFill>
        <p:spPr>
          <a:xfrm>
            <a:off x="2955871" y="3042667"/>
            <a:ext cx="1658258" cy="923925"/>
          </a:xfrm>
          <a:prstGeom prst="rect">
            <a:avLst/>
          </a:prstGeom>
        </p:spPr>
      </p:pic>
    </p:spTree>
  </p:cSld>
  <p:clrMapOvr>
    <a:masterClrMapping/>
  </p:clrMapOvr>
</p:sld>
</file>

<file path=ppt/theme/theme1.xml><?xml version="1.0" encoding="utf-8"?>
<a:theme xmlns:a="http://schemas.openxmlformats.org/drawingml/2006/main" name="Math Lesson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TotalTime>
  <Words>1052</Words>
  <Application>Microsoft Office PowerPoint</Application>
  <PresentationFormat>On-screen Show (16:9)</PresentationFormat>
  <Paragraphs>40</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Passion One</vt:lpstr>
      <vt:lpstr>Georgia</vt:lpstr>
      <vt:lpstr>Oswald Regular</vt:lpstr>
      <vt:lpstr>Abel</vt:lpstr>
      <vt:lpstr>Times New Roman</vt:lpstr>
      <vt:lpstr>Arial</vt:lpstr>
      <vt:lpstr>Math Lesson by Slidesgo</vt:lpstr>
      <vt:lpstr>   FINITE STATE MACHINE WITH NO OUTPUT Nama Kelompok   Anggaradiva Bendesa (2115101067) I Gede Sudiartika (2115101080) I Kadek Yoga Mardiawan (2115101081) </vt:lpstr>
      <vt:lpstr>Finite State Automata adalah mesin dari sistem model matematika dengan masukan dan keluaran diskrit yang dapat mengenali bahasa paling sederhana dan dapat diimplementasikan secara nyata. Jadi FSA adalah model matematika yang dapat menerima input dan mengeluarkan output yang memiliki state yang berhingga banyaknya dan dapat berpindah dari satu state ke state lainnya berdasarkan input dan fungsi transisi</vt:lpstr>
      <vt:lpstr>Pengertian Finite StateAutomata</vt:lpstr>
      <vt:lpstr>Karakteristik Finite Automata</vt:lpstr>
      <vt:lpstr>Setiap FSA memiliki:</vt:lpstr>
      <vt:lpstr>Cara Kerja Finite State Automata </vt:lpstr>
      <vt:lpstr>PowerPoint Presentation</vt:lpstr>
      <vt:lpstr>PowerPoint Presentation</vt:lpstr>
      <vt:lpstr>Jenis FSA</vt:lpstr>
      <vt:lpstr>Jenis FSA</vt:lpstr>
      <vt:lpstr>Buatlah diagram transisi dari FSA yang didefinisikan sebagai :  M = (K, VT, M, S, Z) dimana :  S ={S0, S1, S2, S3}  VT ={ 0,1 }  K ={S0 , S3 }  Dengan fungsi transisi M ada pada tabel transisi sebagai berikut: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Nama Kelompok  Anggaradiva Bendesa (2115101067) I Gede Sudiartika (2115101080) I Kadek Yoga Mardiawan (2115101081)</dc:title>
  <dc:creator>ASUS</dc:creator>
  <cp:lastModifiedBy>asus laptop</cp:lastModifiedBy>
  <cp:revision>2</cp:revision>
  <dcterms:modified xsi:type="dcterms:W3CDTF">2022-12-26T14:42:38Z</dcterms:modified>
</cp:coreProperties>
</file>